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257" r:id="rId3"/>
    <p:sldId id="672" r:id="rId4"/>
    <p:sldId id="673" r:id="rId5"/>
    <p:sldId id="700" r:id="rId6"/>
    <p:sldId id="703" r:id="rId7"/>
    <p:sldId id="648" r:id="rId8"/>
    <p:sldId id="691" r:id="rId9"/>
    <p:sldId id="263" r:id="rId10"/>
    <p:sldId id="620" r:id="rId11"/>
    <p:sldId id="641" r:id="rId12"/>
    <p:sldId id="704" r:id="rId13"/>
    <p:sldId id="662" r:id="rId14"/>
    <p:sldId id="701" r:id="rId15"/>
    <p:sldId id="702" r:id="rId16"/>
    <p:sldId id="259"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es" initials="KHo" lastIdx="1" clrIdx="0">
    <p:extLst>
      <p:ext uri="{19B8F6BF-5375-455C-9EA6-DF929625EA0E}">
        <p15:presenceInfo xmlns:p15="http://schemas.microsoft.com/office/powerpoint/2012/main" userId="Ke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363"/>
    <a:srgbClr val="4A7E30"/>
    <a:srgbClr val="522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2BF21-F599-4D38-ABF9-6DF0F69EB511}" v="24" dt="2020-12-16T08:46:43.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94981" autoAdjust="0"/>
  </p:normalViewPr>
  <p:slideViewPr>
    <p:cSldViewPr snapToGrid="0">
      <p:cViewPr varScale="1">
        <p:scale>
          <a:sx n="101" d="100"/>
          <a:sy n="101" d="100"/>
        </p:scale>
        <p:origin x="138" y="120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s Hoogland" userId="a3c8aaa6a970e91a" providerId="LiveId" clId="{5FB76740-58C5-48DB-9731-C307CB1BDD7A}"/>
    <pc:docChg chg="custSel addSld modSld">
      <pc:chgData name="Kees Hoogland" userId="a3c8aaa6a970e91a" providerId="LiveId" clId="{5FB76740-58C5-48DB-9731-C307CB1BDD7A}" dt="2020-12-10T14:39:38.786" v="115" actId="1076"/>
      <pc:docMkLst>
        <pc:docMk/>
      </pc:docMkLst>
      <pc:sldChg chg="add">
        <pc:chgData name="Kees Hoogland" userId="a3c8aaa6a970e91a" providerId="LiveId" clId="{5FB76740-58C5-48DB-9731-C307CB1BDD7A}" dt="2020-12-10T14:35:13.725" v="106"/>
        <pc:sldMkLst>
          <pc:docMk/>
          <pc:sldMk cId="3165127038" sldId="263"/>
        </pc:sldMkLst>
      </pc:sldChg>
      <pc:sldChg chg="add">
        <pc:chgData name="Kees Hoogland" userId="a3c8aaa6a970e91a" providerId="LiveId" clId="{5FB76740-58C5-48DB-9731-C307CB1BDD7A}" dt="2020-12-10T14:35:13.725" v="106"/>
        <pc:sldMkLst>
          <pc:docMk/>
          <pc:sldMk cId="3002088459" sldId="264"/>
        </pc:sldMkLst>
      </pc:sldChg>
      <pc:sldChg chg="modSp add mod">
        <pc:chgData name="Kees Hoogland" userId="a3c8aaa6a970e91a" providerId="LiveId" clId="{5FB76740-58C5-48DB-9731-C307CB1BDD7A}" dt="2020-12-10T14:35:14.148" v="108" actId="27636"/>
        <pc:sldMkLst>
          <pc:docMk/>
          <pc:sldMk cId="2049106485" sldId="334"/>
        </pc:sldMkLst>
        <pc:spChg chg="mod">
          <ac:chgData name="Kees Hoogland" userId="a3c8aaa6a970e91a" providerId="LiveId" clId="{5FB76740-58C5-48DB-9731-C307CB1BDD7A}" dt="2020-12-10T14:35:14.148" v="108" actId="27636"/>
          <ac:spMkLst>
            <pc:docMk/>
            <pc:sldMk cId="2049106485" sldId="334"/>
            <ac:spMk id="5" creationId="{93DDE883-968A-432C-82AC-AA14E9A957D9}"/>
          </ac:spMkLst>
        </pc:spChg>
      </pc:sldChg>
      <pc:sldChg chg="add">
        <pc:chgData name="Kees Hoogland" userId="a3c8aaa6a970e91a" providerId="LiveId" clId="{5FB76740-58C5-48DB-9731-C307CB1BDD7A}" dt="2020-12-10T14:35:13.725" v="106"/>
        <pc:sldMkLst>
          <pc:docMk/>
          <pc:sldMk cId="1668786716" sldId="339"/>
        </pc:sldMkLst>
      </pc:sldChg>
      <pc:sldChg chg="addSp delSp modSp add mod">
        <pc:chgData name="Kees Hoogland" userId="a3c8aaa6a970e91a" providerId="LiveId" clId="{5FB76740-58C5-48DB-9731-C307CB1BDD7A}" dt="2020-12-10T14:38:34.159" v="111"/>
        <pc:sldMkLst>
          <pc:docMk/>
          <pc:sldMk cId="537133007" sldId="620"/>
        </pc:sldMkLst>
        <pc:graphicFrameChg chg="del">
          <ac:chgData name="Kees Hoogland" userId="a3c8aaa6a970e91a" providerId="LiveId" clId="{5FB76740-58C5-48DB-9731-C307CB1BDD7A}" dt="2020-12-10T14:35:24.839" v="110" actId="478"/>
          <ac:graphicFrameMkLst>
            <pc:docMk/>
            <pc:sldMk cId="537133007" sldId="620"/>
            <ac:graphicFrameMk id="5" creationId="{BA72BBAC-49E7-4DA7-968A-078973B1ABF0}"/>
          </ac:graphicFrameMkLst>
        </pc:graphicFrameChg>
        <pc:picChg chg="add mod">
          <ac:chgData name="Kees Hoogland" userId="a3c8aaa6a970e91a" providerId="LiveId" clId="{5FB76740-58C5-48DB-9731-C307CB1BDD7A}" dt="2020-12-10T14:38:34.159" v="111"/>
          <ac:picMkLst>
            <pc:docMk/>
            <pc:sldMk cId="537133007" sldId="620"/>
            <ac:picMk id="4" creationId="{A0F8F070-C194-4845-903B-2D9B216DDD44}"/>
          </ac:picMkLst>
        </pc:picChg>
      </pc:sldChg>
      <pc:sldChg chg="add">
        <pc:chgData name="Kees Hoogland" userId="a3c8aaa6a970e91a" providerId="LiveId" clId="{5FB76740-58C5-48DB-9731-C307CB1BDD7A}" dt="2020-12-10T14:35:13.725" v="106"/>
        <pc:sldMkLst>
          <pc:docMk/>
          <pc:sldMk cId="3164632105" sldId="624"/>
        </pc:sldMkLst>
      </pc:sldChg>
      <pc:sldChg chg="add">
        <pc:chgData name="Kees Hoogland" userId="a3c8aaa6a970e91a" providerId="LiveId" clId="{5FB76740-58C5-48DB-9731-C307CB1BDD7A}" dt="2020-12-10T14:35:13.725" v="106"/>
        <pc:sldMkLst>
          <pc:docMk/>
          <pc:sldMk cId="2137987002" sldId="629"/>
        </pc:sldMkLst>
      </pc:sldChg>
      <pc:sldChg chg="add">
        <pc:chgData name="Kees Hoogland" userId="a3c8aaa6a970e91a" providerId="LiveId" clId="{5FB76740-58C5-48DB-9731-C307CB1BDD7A}" dt="2020-12-10T14:35:13.725" v="106"/>
        <pc:sldMkLst>
          <pc:docMk/>
          <pc:sldMk cId="1389048244" sldId="631"/>
        </pc:sldMkLst>
      </pc:sldChg>
      <pc:sldChg chg="add">
        <pc:chgData name="Kees Hoogland" userId="a3c8aaa6a970e91a" providerId="LiveId" clId="{5FB76740-58C5-48DB-9731-C307CB1BDD7A}" dt="2020-12-10T14:35:13.725" v="106"/>
        <pc:sldMkLst>
          <pc:docMk/>
          <pc:sldMk cId="1215466416" sldId="632"/>
        </pc:sldMkLst>
      </pc:sldChg>
      <pc:sldChg chg="add">
        <pc:chgData name="Kees Hoogland" userId="a3c8aaa6a970e91a" providerId="LiveId" clId="{5FB76740-58C5-48DB-9731-C307CB1BDD7A}" dt="2020-12-10T14:35:13.725" v="106"/>
        <pc:sldMkLst>
          <pc:docMk/>
          <pc:sldMk cId="1069005118" sldId="635"/>
        </pc:sldMkLst>
      </pc:sldChg>
      <pc:sldChg chg="modSp mod">
        <pc:chgData name="Kees Hoogland" userId="a3c8aaa6a970e91a" providerId="LiveId" clId="{5FB76740-58C5-48DB-9731-C307CB1BDD7A}" dt="2020-12-10T13:45:16.815" v="51" actId="108"/>
        <pc:sldMkLst>
          <pc:docMk/>
          <pc:sldMk cId="1052492951" sldId="636"/>
        </pc:sldMkLst>
        <pc:spChg chg="mod">
          <ac:chgData name="Kees Hoogland" userId="a3c8aaa6a970e91a" providerId="LiveId" clId="{5FB76740-58C5-48DB-9731-C307CB1BDD7A}" dt="2020-12-10T13:45:16.815" v="51" actId="108"/>
          <ac:spMkLst>
            <pc:docMk/>
            <pc:sldMk cId="1052492951" sldId="636"/>
            <ac:spMk id="4" creationId="{D1352352-53F5-4F0E-8804-EAF893E0F2F7}"/>
          </ac:spMkLst>
        </pc:spChg>
      </pc:sldChg>
      <pc:sldChg chg="modSp add mod">
        <pc:chgData name="Kees Hoogland" userId="a3c8aaa6a970e91a" providerId="LiveId" clId="{5FB76740-58C5-48DB-9731-C307CB1BDD7A}" dt="2020-12-10T14:35:14.201" v="109" actId="27636"/>
        <pc:sldMkLst>
          <pc:docMk/>
          <pc:sldMk cId="3832995322" sldId="637"/>
        </pc:sldMkLst>
        <pc:spChg chg="mod">
          <ac:chgData name="Kees Hoogland" userId="a3c8aaa6a970e91a" providerId="LiveId" clId="{5FB76740-58C5-48DB-9731-C307CB1BDD7A}" dt="2020-12-10T14:35:14.201" v="109" actId="27636"/>
          <ac:spMkLst>
            <pc:docMk/>
            <pc:sldMk cId="3832995322" sldId="637"/>
            <ac:spMk id="5" creationId="{93DDE883-968A-432C-82AC-AA14E9A957D9}"/>
          </ac:spMkLst>
        </pc:spChg>
      </pc:sldChg>
      <pc:sldChg chg="addSp delSp modSp add mod">
        <pc:chgData name="Kees Hoogland" userId="a3c8aaa6a970e91a" providerId="LiveId" clId="{5FB76740-58C5-48DB-9731-C307CB1BDD7A}" dt="2020-12-10T14:39:38.786" v="115" actId="1076"/>
        <pc:sldMkLst>
          <pc:docMk/>
          <pc:sldMk cId="3173990754" sldId="641"/>
        </pc:sldMkLst>
        <pc:spChg chg="mod">
          <ac:chgData name="Kees Hoogland" userId="a3c8aaa6a970e91a" providerId="LiveId" clId="{5FB76740-58C5-48DB-9731-C307CB1BDD7A}" dt="2020-12-10T14:35:14.056" v="107" actId="27636"/>
          <ac:spMkLst>
            <pc:docMk/>
            <pc:sldMk cId="3173990754" sldId="641"/>
            <ac:spMk id="10" creationId="{7F0B83B3-18EC-4B3F-B6DD-4383B536A834}"/>
          </ac:spMkLst>
        </pc:spChg>
        <pc:graphicFrameChg chg="del">
          <ac:chgData name="Kees Hoogland" userId="a3c8aaa6a970e91a" providerId="LiveId" clId="{5FB76740-58C5-48DB-9731-C307CB1BDD7A}" dt="2020-12-10T14:39:35.985" v="114" actId="478"/>
          <ac:graphicFrameMkLst>
            <pc:docMk/>
            <pc:sldMk cId="3173990754" sldId="641"/>
            <ac:graphicFrameMk id="5" creationId="{BA72BBAC-49E7-4DA7-968A-078973B1ABF0}"/>
          </ac:graphicFrameMkLst>
        </pc:graphicFrameChg>
        <pc:picChg chg="add mod">
          <ac:chgData name="Kees Hoogland" userId="a3c8aaa6a970e91a" providerId="LiveId" clId="{5FB76740-58C5-48DB-9731-C307CB1BDD7A}" dt="2020-12-10T14:39:38.786" v="115" actId="1076"/>
          <ac:picMkLst>
            <pc:docMk/>
            <pc:sldMk cId="3173990754" sldId="641"/>
            <ac:picMk id="11" creationId="{068BECDB-75D5-45A7-9A03-761B3A72F872}"/>
          </ac:picMkLst>
        </pc:picChg>
      </pc:sldChg>
      <pc:sldChg chg="add">
        <pc:chgData name="Kees Hoogland" userId="a3c8aaa6a970e91a" providerId="LiveId" clId="{5FB76740-58C5-48DB-9731-C307CB1BDD7A}" dt="2020-12-10T14:35:13.725" v="106"/>
        <pc:sldMkLst>
          <pc:docMk/>
          <pc:sldMk cId="3758185936" sldId="642"/>
        </pc:sldMkLst>
      </pc:sldChg>
      <pc:sldChg chg="modSp mod">
        <pc:chgData name="Kees Hoogland" userId="a3c8aaa6a970e91a" providerId="LiveId" clId="{5FB76740-58C5-48DB-9731-C307CB1BDD7A}" dt="2020-12-10T13:44:38.367" v="47" actId="108"/>
        <pc:sldMkLst>
          <pc:docMk/>
          <pc:sldMk cId="3756008936" sldId="650"/>
        </pc:sldMkLst>
        <pc:spChg chg="mod">
          <ac:chgData name="Kees Hoogland" userId="a3c8aaa6a970e91a" providerId="LiveId" clId="{5FB76740-58C5-48DB-9731-C307CB1BDD7A}" dt="2020-12-10T13:44:38.367" v="47" actId="108"/>
          <ac:spMkLst>
            <pc:docMk/>
            <pc:sldMk cId="3756008936" sldId="650"/>
            <ac:spMk id="4" creationId="{D1352352-53F5-4F0E-8804-EAF893E0F2F7}"/>
          </ac:spMkLst>
        </pc:spChg>
      </pc:sldChg>
      <pc:sldChg chg="modSp mod">
        <pc:chgData name="Kees Hoogland" userId="a3c8aaa6a970e91a" providerId="LiveId" clId="{5FB76740-58C5-48DB-9731-C307CB1BDD7A}" dt="2020-12-10T13:44:54.911" v="49" actId="108"/>
        <pc:sldMkLst>
          <pc:docMk/>
          <pc:sldMk cId="1090457302" sldId="651"/>
        </pc:sldMkLst>
        <pc:spChg chg="mod">
          <ac:chgData name="Kees Hoogland" userId="a3c8aaa6a970e91a" providerId="LiveId" clId="{5FB76740-58C5-48DB-9731-C307CB1BDD7A}" dt="2020-12-10T13:44:54.911" v="49" actId="108"/>
          <ac:spMkLst>
            <pc:docMk/>
            <pc:sldMk cId="1090457302" sldId="651"/>
            <ac:spMk id="4" creationId="{D1352352-53F5-4F0E-8804-EAF893E0F2F7}"/>
          </ac:spMkLst>
        </pc:spChg>
      </pc:sldChg>
      <pc:sldChg chg="add">
        <pc:chgData name="Kees Hoogland" userId="a3c8aaa6a970e91a" providerId="LiveId" clId="{5FB76740-58C5-48DB-9731-C307CB1BDD7A}" dt="2020-12-10T14:35:13.725" v="106"/>
        <pc:sldMkLst>
          <pc:docMk/>
          <pc:sldMk cId="1459877068" sldId="660"/>
        </pc:sldMkLst>
      </pc:sldChg>
      <pc:sldChg chg="add">
        <pc:chgData name="Kees Hoogland" userId="a3c8aaa6a970e91a" providerId="LiveId" clId="{5FB76740-58C5-48DB-9731-C307CB1BDD7A}" dt="2020-12-10T14:35:13.725" v="106"/>
        <pc:sldMkLst>
          <pc:docMk/>
          <pc:sldMk cId="1001558964" sldId="662"/>
        </pc:sldMkLst>
      </pc:sldChg>
      <pc:sldChg chg="modSp mod">
        <pc:chgData name="Kees Hoogland" userId="a3c8aaa6a970e91a" providerId="LiveId" clId="{5FB76740-58C5-48DB-9731-C307CB1BDD7A}" dt="2020-12-10T13:27:40.823" v="34" actId="108"/>
        <pc:sldMkLst>
          <pc:docMk/>
          <pc:sldMk cId="277968574" sldId="672"/>
        </pc:sldMkLst>
        <pc:spChg chg="mod">
          <ac:chgData name="Kees Hoogland" userId="a3c8aaa6a970e91a" providerId="LiveId" clId="{5FB76740-58C5-48DB-9731-C307CB1BDD7A}" dt="2020-12-10T13:27:40.823" v="34" actId="108"/>
          <ac:spMkLst>
            <pc:docMk/>
            <pc:sldMk cId="277968574" sldId="672"/>
            <ac:spMk id="4" creationId="{A8944945-B0F5-4ADE-9BF7-EC47BFB452CD}"/>
          </ac:spMkLst>
        </pc:spChg>
      </pc:sldChg>
      <pc:sldChg chg="addSp delSp modSp mod">
        <pc:chgData name="Kees Hoogland" userId="a3c8aaa6a970e91a" providerId="LiveId" clId="{5FB76740-58C5-48DB-9731-C307CB1BDD7A}" dt="2020-12-10T13:28:02.759" v="37" actId="6549"/>
        <pc:sldMkLst>
          <pc:docMk/>
          <pc:sldMk cId="4003402153" sldId="673"/>
        </pc:sldMkLst>
        <pc:spChg chg="mod">
          <ac:chgData name="Kees Hoogland" userId="a3c8aaa6a970e91a" providerId="LiveId" clId="{5FB76740-58C5-48DB-9731-C307CB1BDD7A}" dt="2020-12-10T13:28:02.759" v="37" actId="6549"/>
          <ac:spMkLst>
            <pc:docMk/>
            <pc:sldMk cId="4003402153" sldId="673"/>
            <ac:spMk id="4" creationId="{A8944945-B0F5-4ADE-9BF7-EC47BFB452CD}"/>
          </ac:spMkLst>
        </pc:spChg>
        <pc:picChg chg="del">
          <ac:chgData name="Kees Hoogland" userId="a3c8aaa6a970e91a" providerId="LiveId" clId="{5FB76740-58C5-48DB-9731-C307CB1BDD7A}" dt="2020-12-10T13:25:40.573" v="0" actId="478"/>
          <ac:picMkLst>
            <pc:docMk/>
            <pc:sldMk cId="4003402153" sldId="673"/>
            <ac:picMk id="9" creationId="{AB6C897D-3DB1-4DEC-A46F-D9C0F4E66397}"/>
          </ac:picMkLst>
        </pc:picChg>
        <pc:picChg chg="add mod modCrop">
          <ac:chgData name="Kees Hoogland" userId="a3c8aaa6a970e91a" providerId="LiveId" clId="{5FB76740-58C5-48DB-9731-C307CB1BDD7A}" dt="2020-12-10T13:26:10.462" v="6" actId="14100"/>
          <ac:picMkLst>
            <pc:docMk/>
            <pc:sldMk cId="4003402153" sldId="673"/>
            <ac:picMk id="11" creationId="{5D76C4A6-E780-4513-8D12-71521D396A50}"/>
          </ac:picMkLst>
        </pc:picChg>
      </pc:sldChg>
      <pc:sldChg chg="modSp new mod">
        <pc:chgData name="Kees Hoogland" userId="a3c8aaa6a970e91a" providerId="LiveId" clId="{5FB76740-58C5-48DB-9731-C307CB1BDD7A}" dt="2020-12-10T14:34:12.244" v="105" actId="20577"/>
        <pc:sldMkLst>
          <pc:docMk/>
          <pc:sldMk cId="2565459012" sldId="695"/>
        </pc:sldMkLst>
        <pc:spChg chg="mod">
          <ac:chgData name="Kees Hoogland" userId="a3c8aaa6a970e91a" providerId="LiveId" clId="{5FB76740-58C5-48DB-9731-C307CB1BDD7A}" dt="2020-12-10T14:34:12.244" v="105" actId="20577"/>
          <ac:spMkLst>
            <pc:docMk/>
            <pc:sldMk cId="2565459012" sldId="695"/>
            <ac:spMk id="2" creationId="{605EB84C-B911-4592-A1A8-FD400AC921B8}"/>
          </ac:spMkLst>
        </pc:spChg>
        <pc:spChg chg="mod">
          <ac:chgData name="Kees Hoogland" userId="a3c8aaa6a970e91a" providerId="LiveId" clId="{5FB76740-58C5-48DB-9731-C307CB1BDD7A}" dt="2020-12-10T13:46:22.692" v="99" actId="20577"/>
          <ac:spMkLst>
            <pc:docMk/>
            <pc:sldMk cId="2565459012" sldId="695"/>
            <ac:spMk id="3" creationId="{96C845B7-B519-48A3-88A9-633AC1CE7D08}"/>
          </ac:spMkLst>
        </pc:spChg>
      </pc:sldChg>
      <pc:sldChg chg="add">
        <pc:chgData name="Kees Hoogland" userId="a3c8aaa6a970e91a" providerId="LiveId" clId="{5FB76740-58C5-48DB-9731-C307CB1BDD7A}" dt="2020-12-10T14:35:13.725" v="106"/>
        <pc:sldMkLst>
          <pc:docMk/>
          <pc:sldMk cId="880908900" sldId="696"/>
        </pc:sldMkLst>
      </pc:sldChg>
      <pc:sldChg chg="add">
        <pc:chgData name="Kees Hoogland" userId="a3c8aaa6a970e91a" providerId="LiveId" clId="{5FB76740-58C5-48DB-9731-C307CB1BDD7A}" dt="2020-12-10T14:35:13.725" v="106"/>
        <pc:sldMkLst>
          <pc:docMk/>
          <pc:sldMk cId="2756198518" sldId="697"/>
        </pc:sldMkLst>
      </pc:sldChg>
    </pc:docChg>
  </pc:docChgLst>
  <pc:docChgLst>
    <pc:chgData name="Kees Hoogland" userId="a3c8aaa6a970e91a" providerId="LiveId" clId="{5731CA03-6BE1-4525-95A3-1CB3E51834D3}"/>
    <pc:docChg chg="undo custSel addSld delSld modSld sldOrd">
      <pc:chgData name="Kees Hoogland" userId="a3c8aaa6a970e91a" providerId="LiveId" clId="{5731CA03-6BE1-4525-95A3-1CB3E51834D3}" dt="2020-12-10T09:27:49.379" v="886" actId="113"/>
      <pc:docMkLst>
        <pc:docMk/>
      </pc:docMkLst>
      <pc:sldChg chg="modSp mod">
        <pc:chgData name="Kees Hoogland" userId="a3c8aaa6a970e91a" providerId="LiveId" clId="{5731CA03-6BE1-4525-95A3-1CB3E51834D3}" dt="2020-12-10T09:27:49.379" v="886" actId="113"/>
        <pc:sldMkLst>
          <pc:docMk/>
          <pc:sldMk cId="1087561064" sldId="257"/>
        </pc:sldMkLst>
        <pc:spChg chg="mod">
          <ac:chgData name="Kees Hoogland" userId="a3c8aaa6a970e91a" providerId="LiveId" clId="{5731CA03-6BE1-4525-95A3-1CB3E51834D3}" dt="2020-12-10T09:27:49.379" v="886" actId="113"/>
          <ac:spMkLst>
            <pc:docMk/>
            <pc:sldMk cId="1087561064" sldId="257"/>
            <ac:spMk id="5" creationId="{00000000-0000-0000-0000-000000000000}"/>
          </ac:spMkLst>
        </pc:spChg>
      </pc:sldChg>
      <pc:sldChg chg="addSp delSp modSp del mod">
        <pc:chgData name="Kees Hoogland" userId="a3c8aaa6a970e91a" providerId="LiveId" clId="{5731CA03-6BE1-4525-95A3-1CB3E51834D3}" dt="2020-12-10T08:17:06.707" v="735" actId="47"/>
        <pc:sldMkLst>
          <pc:docMk/>
          <pc:sldMk cId="2049106485" sldId="334"/>
        </pc:sldMkLst>
        <pc:picChg chg="add mod">
          <ac:chgData name="Kees Hoogland" userId="a3c8aaa6a970e91a" providerId="LiveId" clId="{5731CA03-6BE1-4525-95A3-1CB3E51834D3}" dt="2020-12-09T16:24:55.008" v="35"/>
          <ac:picMkLst>
            <pc:docMk/>
            <pc:sldMk cId="2049106485" sldId="334"/>
            <ac:picMk id="8" creationId="{4BB3B518-A00E-4FF8-ACAB-70D95A16CAE2}"/>
          </ac:picMkLst>
        </pc:picChg>
        <pc:picChg chg="del">
          <ac:chgData name="Kees Hoogland" userId="a3c8aaa6a970e91a" providerId="LiveId" clId="{5731CA03-6BE1-4525-95A3-1CB3E51834D3}" dt="2020-12-09T16:24:54.554" v="34" actId="478"/>
          <ac:picMkLst>
            <pc:docMk/>
            <pc:sldMk cId="2049106485" sldId="334"/>
            <ac:picMk id="10" creationId="{AC30E6BC-858A-471C-B950-649F4D18AFA4}"/>
          </ac:picMkLst>
        </pc:picChg>
        <pc:picChg chg="add mod">
          <ac:chgData name="Kees Hoogland" userId="a3c8aaa6a970e91a" providerId="LiveId" clId="{5731CA03-6BE1-4525-95A3-1CB3E51834D3}" dt="2020-12-09T16:24:55.008" v="35"/>
          <ac:picMkLst>
            <pc:docMk/>
            <pc:sldMk cId="2049106485" sldId="334"/>
            <ac:picMk id="11" creationId="{471E7D7C-CEFE-4967-AEE3-D275C1F2178A}"/>
          </ac:picMkLst>
        </pc:picChg>
      </pc:sldChg>
      <pc:sldChg chg="del">
        <pc:chgData name="Kees Hoogland" userId="a3c8aaa6a970e91a" providerId="LiveId" clId="{5731CA03-6BE1-4525-95A3-1CB3E51834D3}" dt="2020-12-09T14:33:28.120" v="0" actId="47"/>
        <pc:sldMkLst>
          <pc:docMk/>
          <pc:sldMk cId="1668786716" sldId="339"/>
        </pc:sldMkLst>
      </pc:sldChg>
      <pc:sldChg chg="delSp del mod">
        <pc:chgData name="Kees Hoogland" userId="a3c8aaa6a970e91a" providerId="LiveId" clId="{5731CA03-6BE1-4525-95A3-1CB3E51834D3}" dt="2020-12-10T08:16:58.169" v="734" actId="47"/>
        <pc:sldMkLst>
          <pc:docMk/>
          <pc:sldMk cId="537133007" sldId="620"/>
        </pc:sldMkLst>
        <pc:picChg chg="del">
          <ac:chgData name="Kees Hoogland" userId="a3c8aaa6a970e91a" providerId="LiveId" clId="{5731CA03-6BE1-4525-95A3-1CB3E51834D3}" dt="2020-12-10T08:09:31.590" v="303" actId="478"/>
          <ac:picMkLst>
            <pc:docMk/>
            <pc:sldMk cId="537133007" sldId="620"/>
            <ac:picMk id="13" creationId="{D2D63A2A-3F04-436D-81AF-471B887E0C1C}"/>
          </ac:picMkLst>
        </pc:picChg>
      </pc:sldChg>
      <pc:sldChg chg="del">
        <pc:chgData name="Kees Hoogland" userId="a3c8aaa6a970e91a" providerId="LiveId" clId="{5731CA03-6BE1-4525-95A3-1CB3E51834D3}" dt="2020-12-09T14:33:44.473" v="5" actId="47"/>
        <pc:sldMkLst>
          <pc:docMk/>
          <pc:sldMk cId="3164632105" sldId="624"/>
        </pc:sldMkLst>
      </pc:sldChg>
      <pc:sldChg chg="del">
        <pc:chgData name="Kees Hoogland" userId="a3c8aaa6a970e91a" providerId="LiveId" clId="{5731CA03-6BE1-4525-95A3-1CB3E51834D3}" dt="2020-12-09T14:33:48.962" v="6" actId="47"/>
        <pc:sldMkLst>
          <pc:docMk/>
          <pc:sldMk cId="2137987002" sldId="629"/>
        </pc:sldMkLst>
      </pc:sldChg>
      <pc:sldChg chg="del">
        <pc:chgData name="Kees Hoogland" userId="a3c8aaa6a970e91a" providerId="LiveId" clId="{5731CA03-6BE1-4525-95A3-1CB3E51834D3}" dt="2020-12-09T14:33:50.720" v="7" actId="47"/>
        <pc:sldMkLst>
          <pc:docMk/>
          <pc:sldMk cId="1389048244" sldId="631"/>
        </pc:sldMkLst>
      </pc:sldChg>
      <pc:sldChg chg="del">
        <pc:chgData name="Kees Hoogland" userId="a3c8aaa6a970e91a" providerId="LiveId" clId="{5731CA03-6BE1-4525-95A3-1CB3E51834D3}" dt="2020-12-09T14:33:53.603" v="8" actId="47"/>
        <pc:sldMkLst>
          <pc:docMk/>
          <pc:sldMk cId="1215466416" sldId="632"/>
        </pc:sldMkLst>
      </pc:sldChg>
      <pc:sldChg chg="del">
        <pc:chgData name="Kees Hoogland" userId="a3c8aaa6a970e91a" providerId="LiveId" clId="{5731CA03-6BE1-4525-95A3-1CB3E51834D3}" dt="2020-12-09T14:33:57.051" v="9" actId="47"/>
        <pc:sldMkLst>
          <pc:docMk/>
          <pc:sldMk cId="1069005118" sldId="635"/>
        </pc:sldMkLst>
      </pc:sldChg>
      <pc:sldChg chg="addSp delSp modSp mod modClrScheme chgLayout">
        <pc:chgData name="Kees Hoogland" userId="a3c8aaa6a970e91a" providerId="LiveId" clId="{5731CA03-6BE1-4525-95A3-1CB3E51834D3}" dt="2020-12-10T08:14:35.196" v="701" actId="207"/>
        <pc:sldMkLst>
          <pc:docMk/>
          <pc:sldMk cId="1052492951" sldId="636"/>
        </pc:sldMkLst>
        <pc:spChg chg="mod ord">
          <ac:chgData name="Kees Hoogland" userId="a3c8aaa6a970e91a" providerId="LiveId" clId="{5731CA03-6BE1-4525-95A3-1CB3E51834D3}" dt="2020-12-09T16:26:13.642" v="38" actId="700"/>
          <ac:spMkLst>
            <pc:docMk/>
            <pc:sldMk cId="1052492951" sldId="636"/>
            <ac:spMk id="4" creationId="{D1352352-53F5-4F0E-8804-EAF893E0F2F7}"/>
          </ac:spMkLst>
        </pc:spChg>
        <pc:spChg chg="mod ord">
          <ac:chgData name="Kees Hoogland" userId="a3c8aaa6a970e91a" providerId="LiveId" clId="{5731CA03-6BE1-4525-95A3-1CB3E51834D3}" dt="2020-12-10T08:14:35.196" v="701" actId="207"/>
          <ac:spMkLst>
            <pc:docMk/>
            <pc:sldMk cId="1052492951" sldId="636"/>
            <ac:spMk id="5" creationId="{93DDE883-968A-432C-82AC-AA14E9A957D9}"/>
          </ac:spMkLst>
        </pc:spChg>
        <pc:picChg chg="del">
          <ac:chgData name="Kees Hoogland" userId="a3c8aaa6a970e91a" providerId="LiveId" clId="{5731CA03-6BE1-4525-95A3-1CB3E51834D3}" dt="2020-12-09T16:26:17.708" v="39" actId="478"/>
          <ac:picMkLst>
            <pc:docMk/>
            <pc:sldMk cId="1052492951" sldId="636"/>
            <ac:picMk id="7" creationId="{87BC8E95-EEB5-48CF-AD22-5CCE1A319A37}"/>
          </ac:picMkLst>
        </pc:picChg>
        <pc:picChg chg="del">
          <ac:chgData name="Kees Hoogland" userId="a3c8aaa6a970e91a" providerId="LiveId" clId="{5731CA03-6BE1-4525-95A3-1CB3E51834D3}" dt="2020-12-09T16:24:20.978" v="23" actId="478"/>
          <ac:picMkLst>
            <pc:docMk/>
            <pc:sldMk cId="1052492951" sldId="636"/>
            <ac:picMk id="8" creationId="{4389C01F-9A6D-4156-8C47-B14C83319564}"/>
          </ac:picMkLst>
        </pc:picChg>
        <pc:picChg chg="del">
          <ac:chgData name="Kees Hoogland" userId="a3c8aaa6a970e91a" providerId="LiveId" clId="{5731CA03-6BE1-4525-95A3-1CB3E51834D3}" dt="2020-12-09T16:24:22.717" v="24" actId="478"/>
          <ac:picMkLst>
            <pc:docMk/>
            <pc:sldMk cId="1052492951" sldId="636"/>
            <ac:picMk id="9" creationId="{F52DA216-B143-480A-B4E4-D8AABAEFDDB2}"/>
          </ac:picMkLst>
        </pc:picChg>
        <pc:picChg chg="add mod">
          <ac:chgData name="Kees Hoogland" userId="a3c8aaa6a970e91a" providerId="LiveId" clId="{5731CA03-6BE1-4525-95A3-1CB3E51834D3}" dt="2020-12-09T16:24:23.248" v="25"/>
          <ac:picMkLst>
            <pc:docMk/>
            <pc:sldMk cId="1052492951" sldId="636"/>
            <ac:picMk id="10" creationId="{064A77EB-1BA7-466F-8C7D-C0405C3AF7DF}"/>
          </ac:picMkLst>
        </pc:picChg>
        <pc:picChg chg="add mod">
          <ac:chgData name="Kees Hoogland" userId="a3c8aaa6a970e91a" providerId="LiveId" clId="{5731CA03-6BE1-4525-95A3-1CB3E51834D3}" dt="2020-12-09T16:24:23.248" v="25"/>
          <ac:picMkLst>
            <pc:docMk/>
            <pc:sldMk cId="1052492951" sldId="636"/>
            <ac:picMk id="11" creationId="{C063FDF9-149B-4082-A5B4-C785E6CBFCBC}"/>
          </ac:picMkLst>
        </pc:picChg>
      </pc:sldChg>
      <pc:sldChg chg="del">
        <pc:chgData name="Kees Hoogland" userId="a3c8aaa6a970e91a" providerId="LiveId" clId="{5731CA03-6BE1-4525-95A3-1CB3E51834D3}" dt="2020-12-10T08:17:08.289" v="736" actId="47"/>
        <pc:sldMkLst>
          <pc:docMk/>
          <pc:sldMk cId="3832995322" sldId="637"/>
        </pc:sldMkLst>
      </pc:sldChg>
      <pc:sldChg chg="del">
        <pc:chgData name="Kees Hoogland" userId="a3c8aaa6a970e91a" providerId="LiveId" clId="{5731CA03-6BE1-4525-95A3-1CB3E51834D3}" dt="2020-12-09T14:33:40.440" v="4" actId="47"/>
        <pc:sldMkLst>
          <pc:docMk/>
          <pc:sldMk cId="3173990754" sldId="641"/>
        </pc:sldMkLst>
      </pc:sldChg>
      <pc:sldChg chg="del">
        <pc:chgData name="Kees Hoogland" userId="a3c8aaa6a970e91a" providerId="LiveId" clId="{5731CA03-6BE1-4525-95A3-1CB3E51834D3}" dt="2020-12-09T14:34:13.797" v="11" actId="47"/>
        <pc:sldMkLst>
          <pc:docMk/>
          <pc:sldMk cId="3758185936" sldId="642"/>
        </pc:sldMkLst>
      </pc:sldChg>
      <pc:sldChg chg="addSp delSp modSp add del mod ord chgLayout">
        <pc:chgData name="Kees Hoogland" userId="a3c8aaa6a970e91a" providerId="LiveId" clId="{5731CA03-6BE1-4525-95A3-1CB3E51834D3}" dt="2020-12-10T08:19:44.221" v="757" actId="108"/>
        <pc:sldMkLst>
          <pc:docMk/>
          <pc:sldMk cId="3704897575" sldId="648"/>
        </pc:sldMkLst>
        <pc:spChg chg="mod ord">
          <ac:chgData name="Kees Hoogland" userId="a3c8aaa6a970e91a" providerId="LiveId" clId="{5731CA03-6BE1-4525-95A3-1CB3E51834D3}" dt="2020-12-10T08:19:44.221" v="757" actId="108"/>
          <ac:spMkLst>
            <pc:docMk/>
            <pc:sldMk cId="3704897575" sldId="648"/>
            <ac:spMk id="2" creationId="{26A6996F-0ECA-4291-85CD-B42C15A87CDE}"/>
          </ac:spMkLst>
        </pc:spChg>
        <pc:spChg chg="add del mod ord">
          <ac:chgData name="Kees Hoogland" userId="a3c8aaa6a970e91a" providerId="LiveId" clId="{5731CA03-6BE1-4525-95A3-1CB3E51834D3}" dt="2020-12-09T16:26:40.241" v="42" actId="478"/>
          <ac:spMkLst>
            <pc:docMk/>
            <pc:sldMk cId="3704897575" sldId="648"/>
            <ac:spMk id="5" creationId="{50D0D0DB-4AEA-44A5-A79C-12EB8E3939A1}"/>
          </ac:spMkLst>
        </pc:spChg>
        <pc:spChg chg="mod">
          <ac:chgData name="Kees Hoogland" userId="a3c8aaa6a970e91a" providerId="LiveId" clId="{5731CA03-6BE1-4525-95A3-1CB3E51834D3}" dt="2020-12-09T16:27:10.063" v="46" actId="1076"/>
          <ac:spMkLst>
            <pc:docMk/>
            <pc:sldMk cId="3704897575" sldId="648"/>
            <ac:spMk id="18" creationId="{00EA0D17-34EA-4E03-8AE6-3061F78AF79D}"/>
          </ac:spMkLst>
        </pc:spChg>
        <pc:spChg chg="mod">
          <ac:chgData name="Kees Hoogland" userId="a3c8aaa6a970e91a" providerId="LiveId" clId="{5731CA03-6BE1-4525-95A3-1CB3E51834D3}" dt="2020-12-09T16:27:01.883" v="45" actId="14100"/>
          <ac:spMkLst>
            <pc:docMk/>
            <pc:sldMk cId="3704897575" sldId="648"/>
            <ac:spMk id="19" creationId="{36B528BA-A564-4454-AC8F-BE2D13504AB2}"/>
          </ac:spMkLst>
        </pc:spChg>
        <pc:spChg chg="mod">
          <ac:chgData name="Kees Hoogland" userId="a3c8aaa6a970e91a" providerId="LiveId" clId="{5731CA03-6BE1-4525-95A3-1CB3E51834D3}" dt="2020-12-09T16:27:01.883" v="45" actId="14100"/>
          <ac:spMkLst>
            <pc:docMk/>
            <pc:sldMk cId="3704897575" sldId="648"/>
            <ac:spMk id="43" creationId="{00000000-0000-0000-0000-000000000000}"/>
          </ac:spMkLst>
        </pc:spChg>
        <pc:spChg chg="mod">
          <ac:chgData name="Kees Hoogland" userId="a3c8aaa6a970e91a" providerId="LiveId" clId="{5731CA03-6BE1-4525-95A3-1CB3E51834D3}" dt="2020-12-09T16:27:01.883" v="45" actId="14100"/>
          <ac:spMkLst>
            <pc:docMk/>
            <pc:sldMk cId="3704897575" sldId="648"/>
            <ac:spMk id="44" creationId="{00000000-0000-0000-0000-000000000000}"/>
          </ac:spMkLst>
        </pc:spChg>
        <pc:spChg chg="mod">
          <ac:chgData name="Kees Hoogland" userId="a3c8aaa6a970e91a" providerId="LiveId" clId="{5731CA03-6BE1-4525-95A3-1CB3E51834D3}" dt="2020-12-09T16:27:01.883" v="45" actId="14100"/>
          <ac:spMkLst>
            <pc:docMk/>
            <pc:sldMk cId="3704897575" sldId="648"/>
            <ac:spMk id="45" creationId="{00000000-0000-0000-0000-000000000000}"/>
          </ac:spMkLst>
        </pc:spChg>
        <pc:spChg chg="mod">
          <ac:chgData name="Kees Hoogland" userId="a3c8aaa6a970e91a" providerId="LiveId" clId="{5731CA03-6BE1-4525-95A3-1CB3E51834D3}" dt="2020-12-09T16:27:01.883" v="45" actId="14100"/>
          <ac:spMkLst>
            <pc:docMk/>
            <pc:sldMk cId="3704897575" sldId="648"/>
            <ac:spMk id="46" creationId="{00000000-0000-0000-0000-000000000000}"/>
          </ac:spMkLst>
        </pc:spChg>
        <pc:spChg chg="mod">
          <ac:chgData name="Kees Hoogland" userId="a3c8aaa6a970e91a" providerId="LiveId" clId="{5731CA03-6BE1-4525-95A3-1CB3E51834D3}" dt="2020-12-09T16:27:01.883" v="45" actId="14100"/>
          <ac:spMkLst>
            <pc:docMk/>
            <pc:sldMk cId="3704897575" sldId="648"/>
            <ac:spMk id="47" creationId="{00000000-0000-0000-0000-000000000000}"/>
          </ac:spMkLst>
        </pc:spChg>
        <pc:spChg chg="mod">
          <ac:chgData name="Kees Hoogland" userId="a3c8aaa6a970e91a" providerId="LiveId" clId="{5731CA03-6BE1-4525-95A3-1CB3E51834D3}" dt="2020-12-09T16:27:45.985" v="81" actId="1038"/>
          <ac:spMkLst>
            <pc:docMk/>
            <pc:sldMk cId="3704897575" sldId="648"/>
            <ac:spMk id="48" creationId="{00000000-0000-0000-0000-000000000000}"/>
          </ac:spMkLst>
        </pc:spChg>
        <pc:spChg chg="mod">
          <ac:chgData name="Kees Hoogland" userId="a3c8aaa6a970e91a" providerId="LiveId" clId="{5731CA03-6BE1-4525-95A3-1CB3E51834D3}" dt="2020-12-09T16:27:53.699" v="83" actId="1038"/>
          <ac:spMkLst>
            <pc:docMk/>
            <pc:sldMk cId="3704897575" sldId="648"/>
            <ac:spMk id="49" creationId="{00000000-0000-0000-0000-000000000000}"/>
          </ac:spMkLst>
        </pc:spChg>
        <pc:spChg chg="mod">
          <ac:chgData name="Kees Hoogland" userId="a3c8aaa6a970e91a" providerId="LiveId" clId="{5731CA03-6BE1-4525-95A3-1CB3E51834D3}" dt="2020-12-09T16:27:36.730" v="61" actId="1038"/>
          <ac:spMkLst>
            <pc:docMk/>
            <pc:sldMk cId="3704897575" sldId="648"/>
            <ac:spMk id="50" creationId="{00000000-0000-0000-0000-000000000000}"/>
          </ac:spMkLst>
        </pc:spChg>
        <pc:spChg chg="mod">
          <ac:chgData name="Kees Hoogland" userId="a3c8aaa6a970e91a" providerId="LiveId" clId="{5731CA03-6BE1-4525-95A3-1CB3E51834D3}" dt="2020-12-09T16:27:01.883" v="45" actId="14100"/>
          <ac:spMkLst>
            <pc:docMk/>
            <pc:sldMk cId="3704897575" sldId="648"/>
            <ac:spMk id="51" creationId="{00000000-0000-0000-0000-000000000000}"/>
          </ac:spMkLst>
        </pc:spChg>
        <pc:spChg chg="mod">
          <ac:chgData name="Kees Hoogland" userId="a3c8aaa6a970e91a" providerId="LiveId" clId="{5731CA03-6BE1-4525-95A3-1CB3E51834D3}" dt="2020-12-09T16:27:01.883" v="45" actId="14100"/>
          <ac:spMkLst>
            <pc:docMk/>
            <pc:sldMk cId="3704897575" sldId="648"/>
            <ac:spMk id="52" creationId="{00000000-0000-0000-0000-000000000000}"/>
          </ac:spMkLst>
        </pc:spChg>
        <pc:spChg chg="mod">
          <ac:chgData name="Kees Hoogland" userId="a3c8aaa6a970e91a" providerId="LiveId" clId="{5731CA03-6BE1-4525-95A3-1CB3E51834D3}" dt="2020-12-09T16:27:01.883" v="45" actId="14100"/>
          <ac:spMkLst>
            <pc:docMk/>
            <pc:sldMk cId="3704897575" sldId="648"/>
            <ac:spMk id="53" creationId="{00000000-0000-0000-0000-000000000000}"/>
          </ac:spMkLst>
        </pc:spChg>
        <pc:spChg chg="mod">
          <ac:chgData name="Kees Hoogland" userId="a3c8aaa6a970e91a" providerId="LiveId" clId="{5731CA03-6BE1-4525-95A3-1CB3E51834D3}" dt="2020-12-09T16:27:01.883" v="45" actId="14100"/>
          <ac:spMkLst>
            <pc:docMk/>
            <pc:sldMk cId="3704897575" sldId="648"/>
            <ac:spMk id="54" creationId="{00000000-0000-0000-0000-000000000000}"/>
          </ac:spMkLst>
        </pc:spChg>
        <pc:grpChg chg="mod">
          <ac:chgData name="Kees Hoogland" userId="a3c8aaa6a970e91a" providerId="LiveId" clId="{5731CA03-6BE1-4525-95A3-1CB3E51834D3}" dt="2020-12-09T16:27:01.883" v="45" actId="14100"/>
          <ac:grpSpMkLst>
            <pc:docMk/>
            <pc:sldMk cId="3704897575" sldId="648"/>
            <ac:grpSpMk id="4" creationId="{28311DBA-9CD4-498E-88B5-6BD3D3806638}"/>
          </ac:grpSpMkLst>
        </pc:grpChg>
        <pc:grpChg chg="mod">
          <ac:chgData name="Kees Hoogland" userId="a3c8aaa6a970e91a" providerId="LiveId" clId="{5731CA03-6BE1-4525-95A3-1CB3E51834D3}" dt="2020-12-09T16:27:01.883" v="45" actId="14100"/>
          <ac:grpSpMkLst>
            <pc:docMk/>
            <pc:sldMk cId="3704897575" sldId="648"/>
            <ac:grpSpMk id="41" creationId="{00000000-0000-0000-0000-000000000000}"/>
          </ac:grpSpMkLst>
        </pc:grpChg>
        <pc:grpChg chg="mod">
          <ac:chgData name="Kees Hoogland" userId="a3c8aaa6a970e91a" providerId="LiveId" clId="{5731CA03-6BE1-4525-95A3-1CB3E51834D3}" dt="2020-12-09T16:27:01.883" v="45" actId="14100"/>
          <ac:grpSpMkLst>
            <pc:docMk/>
            <pc:sldMk cId="3704897575" sldId="648"/>
            <ac:grpSpMk id="42" creationId="{00000000-0000-0000-0000-000000000000}"/>
          </ac:grpSpMkLst>
        </pc:grpChg>
      </pc:sldChg>
      <pc:sldChg chg="addSp delSp modSp add mod ord modClrScheme chgLayout">
        <pc:chgData name="Kees Hoogland" userId="a3c8aaa6a970e91a" providerId="LiveId" clId="{5731CA03-6BE1-4525-95A3-1CB3E51834D3}" dt="2020-12-10T08:19:02.844" v="751" actId="207"/>
        <pc:sldMkLst>
          <pc:docMk/>
          <pc:sldMk cId="3756008936" sldId="650"/>
        </pc:sldMkLst>
        <pc:spChg chg="mod ord">
          <ac:chgData name="Kees Hoogland" userId="a3c8aaa6a970e91a" providerId="LiveId" clId="{5731CA03-6BE1-4525-95A3-1CB3E51834D3}" dt="2020-12-10T08:18:33.969" v="750" actId="20577"/>
          <ac:spMkLst>
            <pc:docMk/>
            <pc:sldMk cId="3756008936" sldId="650"/>
            <ac:spMk id="4" creationId="{D1352352-53F5-4F0E-8804-EAF893E0F2F7}"/>
          </ac:spMkLst>
        </pc:spChg>
        <pc:spChg chg="mod ord">
          <ac:chgData name="Kees Hoogland" userId="a3c8aaa6a970e91a" providerId="LiveId" clId="{5731CA03-6BE1-4525-95A3-1CB3E51834D3}" dt="2020-12-10T08:19:02.844" v="751" actId="207"/>
          <ac:spMkLst>
            <pc:docMk/>
            <pc:sldMk cId="3756008936" sldId="650"/>
            <ac:spMk id="5" creationId="{93DDE883-968A-432C-82AC-AA14E9A957D9}"/>
          </ac:spMkLst>
        </pc:spChg>
        <pc:picChg chg="del">
          <ac:chgData name="Kees Hoogland" userId="a3c8aaa6a970e91a" providerId="LiveId" clId="{5731CA03-6BE1-4525-95A3-1CB3E51834D3}" dt="2020-12-10T08:17:58.526" v="743" actId="478"/>
          <ac:picMkLst>
            <pc:docMk/>
            <pc:sldMk cId="3756008936" sldId="650"/>
            <ac:picMk id="7" creationId="{87BC8E95-EEB5-48CF-AD22-5CCE1A319A37}"/>
          </ac:picMkLst>
        </pc:picChg>
        <pc:picChg chg="add mod">
          <ac:chgData name="Kees Hoogland" userId="a3c8aaa6a970e91a" providerId="LiveId" clId="{5731CA03-6BE1-4525-95A3-1CB3E51834D3}" dt="2020-12-10T08:18:17.434" v="747"/>
          <ac:picMkLst>
            <pc:docMk/>
            <pc:sldMk cId="3756008936" sldId="650"/>
            <ac:picMk id="8" creationId="{DD4FAE01-504C-4257-85C2-F7CF216F9C4D}"/>
          </ac:picMkLst>
        </pc:picChg>
        <pc:picChg chg="del">
          <ac:chgData name="Kees Hoogland" userId="a3c8aaa6a970e91a" providerId="LiveId" clId="{5731CA03-6BE1-4525-95A3-1CB3E51834D3}" dt="2020-12-10T08:17:59.175" v="744" actId="478"/>
          <ac:picMkLst>
            <pc:docMk/>
            <pc:sldMk cId="3756008936" sldId="650"/>
            <ac:picMk id="9" creationId="{CFAD898C-B75D-41A3-B25B-B97FDEB4FD3D}"/>
          </ac:picMkLst>
        </pc:picChg>
        <pc:picChg chg="add mod">
          <ac:chgData name="Kees Hoogland" userId="a3c8aaa6a970e91a" providerId="LiveId" clId="{5731CA03-6BE1-4525-95A3-1CB3E51834D3}" dt="2020-12-10T08:18:17.434" v="747"/>
          <ac:picMkLst>
            <pc:docMk/>
            <pc:sldMk cId="3756008936" sldId="650"/>
            <ac:picMk id="10" creationId="{6197AE29-6C23-491B-A92E-3C09ED489777}"/>
          </ac:picMkLst>
        </pc:picChg>
        <pc:picChg chg="del">
          <ac:chgData name="Kees Hoogland" userId="a3c8aaa6a970e91a" providerId="LiveId" clId="{5731CA03-6BE1-4525-95A3-1CB3E51834D3}" dt="2020-12-10T08:18:00.054" v="745" actId="478"/>
          <ac:picMkLst>
            <pc:docMk/>
            <pc:sldMk cId="3756008936" sldId="650"/>
            <ac:picMk id="11" creationId="{32433609-562C-4B6E-8F52-F61FD2E13166}"/>
          </ac:picMkLst>
        </pc:picChg>
        <pc:picChg chg="del">
          <ac:chgData name="Kees Hoogland" userId="a3c8aaa6a970e91a" providerId="LiveId" clId="{5731CA03-6BE1-4525-95A3-1CB3E51834D3}" dt="2020-12-10T08:17:56.742" v="742" actId="478"/>
          <ac:picMkLst>
            <pc:docMk/>
            <pc:sldMk cId="3756008936" sldId="650"/>
            <ac:picMk id="17" creationId="{B912CE25-6E9D-4AFC-9152-CE39654667F0}"/>
          </ac:picMkLst>
        </pc:picChg>
      </pc:sldChg>
      <pc:sldChg chg="addSp delSp modSp add mod ord modClrScheme delAnim chgLayout">
        <pc:chgData name="Kees Hoogland" userId="a3c8aaa6a970e91a" providerId="LiveId" clId="{5731CA03-6BE1-4525-95A3-1CB3E51834D3}" dt="2020-12-10T08:19:17.896" v="752" actId="700"/>
        <pc:sldMkLst>
          <pc:docMk/>
          <pc:sldMk cId="1090457302" sldId="651"/>
        </pc:sldMkLst>
        <pc:spChg chg="del mod">
          <ac:chgData name="Kees Hoogland" userId="a3c8aaa6a970e91a" providerId="LiveId" clId="{5731CA03-6BE1-4525-95A3-1CB3E51834D3}" dt="2020-12-10T08:15:45.982" v="715" actId="478"/>
          <ac:spMkLst>
            <pc:docMk/>
            <pc:sldMk cId="1090457302" sldId="651"/>
            <ac:spMk id="2" creationId="{E9002DA0-E4A6-46FF-B0A1-F3C26F3A7684}"/>
          </ac:spMkLst>
        </pc:spChg>
        <pc:spChg chg="mod ord">
          <ac:chgData name="Kees Hoogland" userId="a3c8aaa6a970e91a" providerId="LiveId" clId="{5731CA03-6BE1-4525-95A3-1CB3E51834D3}" dt="2020-12-10T08:19:17.896" v="752" actId="700"/>
          <ac:spMkLst>
            <pc:docMk/>
            <pc:sldMk cId="1090457302" sldId="651"/>
            <ac:spMk id="4" creationId="{D1352352-53F5-4F0E-8804-EAF893E0F2F7}"/>
          </ac:spMkLst>
        </pc:spChg>
        <pc:spChg chg="mod ord">
          <ac:chgData name="Kees Hoogland" userId="a3c8aaa6a970e91a" providerId="LiveId" clId="{5731CA03-6BE1-4525-95A3-1CB3E51834D3}" dt="2020-12-10T08:19:17.896" v="752" actId="700"/>
          <ac:spMkLst>
            <pc:docMk/>
            <pc:sldMk cId="1090457302" sldId="651"/>
            <ac:spMk id="6" creationId="{07B70498-798B-4FA0-8824-238434C7F77B}"/>
          </ac:spMkLst>
        </pc:spChg>
        <pc:picChg chg="del">
          <ac:chgData name="Kees Hoogland" userId="a3c8aaa6a970e91a" providerId="LiveId" clId="{5731CA03-6BE1-4525-95A3-1CB3E51834D3}" dt="2020-12-09T16:24:38.961" v="29" actId="478"/>
          <ac:picMkLst>
            <pc:docMk/>
            <pc:sldMk cId="1090457302" sldId="651"/>
            <ac:picMk id="9" creationId="{CFAD898C-B75D-41A3-B25B-B97FDEB4FD3D}"/>
          </ac:picMkLst>
        </pc:picChg>
        <pc:picChg chg="add del mod">
          <ac:chgData name="Kees Hoogland" userId="a3c8aaa6a970e91a" providerId="LiveId" clId="{5731CA03-6BE1-4525-95A3-1CB3E51834D3}" dt="2020-12-09T16:24:45.611" v="32" actId="478"/>
          <ac:picMkLst>
            <pc:docMk/>
            <pc:sldMk cId="1090457302" sldId="651"/>
            <ac:picMk id="10" creationId="{C5257FA8-16B1-4435-81C5-EE3DE3B70731}"/>
          </ac:picMkLst>
        </pc:picChg>
        <pc:picChg chg="del">
          <ac:chgData name="Kees Hoogland" userId="a3c8aaa6a970e91a" providerId="LiveId" clId="{5731CA03-6BE1-4525-95A3-1CB3E51834D3}" dt="2020-12-09T16:24:36.009" v="28" actId="478"/>
          <ac:picMkLst>
            <pc:docMk/>
            <pc:sldMk cId="1090457302" sldId="651"/>
            <ac:picMk id="11" creationId="{32433609-562C-4B6E-8F52-F61FD2E13166}"/>
          </ac:picMkLst>
        </pc:picChg>
        <pc:picChg chg="add del mod">
          <ac:chgData name="Kees Hoogland" userId="a3c8aaa6a970e91a" providerId="LiveId" clId="{5731CA03-6BE1-4525-95A3-1CB3E51834D3}" dt="2020-12-09T16:24:44.730" v="31" actId="478"/>
          <ac:picMkLst>
            <pc:docMk/>
            <pc:sldMk cId="1090457302" sldId="651"/>
            <ac:picMk id="12" creationId="{DD66A8C3-BAA3-4BE0-87E6-7C38EB8A5D15}"/>
          </ac:picMkLst>
        </pc:picChg>
        <pc:picChg chg="add mod">
          <ac:chgData name="Kees Hoogland" userId="a3c8aaa6a970e91a" providerId="LiveId" clId="{5731CA03-6BE1-4525-95A3-1CB3E51834D3}" dt="2020-12-09T16:24:47.169" v="33"/>
          <ac:picMkLst>
            <pc:docMk/>
            <pc:sldMk cId="1090457302" sldId="651"/>
            <ac:picMk id="13" creationId="{A7A5DB19-1170-4FC5-BDCC-34DD58D9203F}"/>
          </ac:picMkLst>
        </pc:picChg>
        <pc:picChg chg="add mod">
          <ac:chgData name="Kees Hoogland" userId="a3c8aaa6a970e91a" providerId="LiveId" clId="{5731CA03-6BE1-4525-95A3-1CB3E51834D3}" dt="2020-12-09T16:24:47.169" v="33"/>
          <ac:picMkLst>
            <pc:docMk/>
            <pc:sldMk cId="1090457302" sldId="651"/>
            <ac:picMk id="14" creationId="{BAC9BF93-DF57-4288-AD0D-F95403514B7A}"/>
          </ac:picMkLst>
        </pc:picChg>
        <pc:picChg chg="del">
          <ac:chgData name="Kees Hoogland" userId="a3c8aaa6a970e91a" providerId="LiveId" clId="{5731CA03-6BE1-4525-95A3-1CB3E51834D3}" dt="2020-12-09T16:24:28.874" v="26" actId="478"/>
          <ac:picMkLst>
            <pc:docMk/>
            <pc:sldMk cId="1090457302" sldId="651"/>
            <ac:picMk id="17" creationId="{B912CE25-6E9D-4AFC-9152-CE39654667F0}"/>
          </ac:picMkLst>
        </pc:picChg>
      </pc:sldChg>
      <pc:sldChg chg="del">
        <pc:chgData name="Kees Hoogland" userId="a3c8aaa6a970e91a" providerId="LiveId" clId="{5731CA03-6BE1-4525-95A3-1CB3E51834D3}" dt="2020-12-09T14:33:31.562" v="1" actId="47"/>
        <pc:sldMkLst>
          <pc:docMk/>
          <pc:sldMk cId="1459877068" sldId="660"/>
        </pc:sldMkLst>
      </pc:sldChg>
      <pc:sldChg chg="addSp delSp modSp del mod modClrScheme chgLayout">
        <pc:chgData name="Kees Hoogland" userId="a3c8aaa6a970e91a" providerId="LiveId" clId="{5731CA03-6BE1-4525-95A3-1CB3E51834D3}" dt="2020-12-10T08:09:36.236" v="304" actId="47"/>
        <pc:sldMkLst>
          <pc:docMk/>
          <pc:sldMk cId="3963904906" sldId="661"/>
        </pc:sldMkLst>
        <pc:spChg chg="add mod ord">
          <ac:chgData name="Kees Hoogland" userId="a3c8aaa6a970e91a" providerId="LiveId" clId="{5731CA03-6BE1-4525-95A3-1CB3E51834D3}" dt="2020-12-09T16:24:11.779" v="20" actId="700"/>
          <ac:spMkLst>
            <pc:docMk/>
            <pc:sldMk cId="3963904906" sldId="661"/>
            <ac:spMk id="2" creationId="{41FAD209-4725-466A-9CCE-951479905F70}"/>
          </ac:spMkLst>
        </pc:spChg>
        <pc:spChg chg="add mod ord">
          <ac:chgData name="Kees Hoogland" userId="a3c8aaa6a970e91a" providerId="LiveId" clId="{5731CA03-6BE1-4525-95A3-1CB3E51834D3}" dt="2020-12-09T16:24:11.779" v="20" actId="700"/>
          <ac:spMkLst>
            <pc:docMk/>
            <pc:sldMk cId="3963904906" sldId="661"/>
            <ac:spMk id="6" creationId="{C00187C9-86DF-4377-85F5-CA1E56DFB6CB}"/>
          </ac:spMkLst>
        </pc:spChg>
        <pc:picChg chg="del">
          <ac:chgData name="Kees Hoogland" userId="a3c8aaa6a970e91a" providerId="LiveId" clId="{5731CA03-6BE1-4525-95A3-1CB3E51834D3}" dt="2020-12-09T16:24:05.859" v="19" actId="478"/>
          <ac:picMkLst>
            <pc:docMk/>
            <pc:sldMk cId="3963904906" sldId="661"/>
            <ac:picMk id="3" creationId="{49E44D8E-1AD1-4D0A-A1F6-37ED740AE53B}"/>
          </ac:picMkLst>
        </pc:picChg>
        <pc:picChg chg="del">
          <ac:chgData name="Kees Hoogland" userId="a3c8aaa6a970e91a" providerId="LiveId" clId="{5731CA03-6BE1-4525-95A3-1CB3E51834D3}" dt="2020-12-09T16:24:14.052" v="21" actId="478"/>
          <ac:picMkLst>
            <pc:docMk/>
            <pc:sldMk cId="3963904906" sldId="661"/>
            <ac:picMk id="4" creationId="{14C6D1E7-2DC5-490E-8B68-E7FD46FAC088}"/>
          </ac:picMkLst>
        </pc:picChg>
        <pc:picChg chg="mod ord">
          <ac:chgData name="Kees Hoogland" userId="a3c8aaa6a970e91a" providerId="LiveId" clId="{5731CA03-6BE1-4525-95A3-1CB3E51834D3}" dt="2020-12-09T16:24:11.779" v="20" actId="700"/>
          <ac:picMkLst>
            <pc:docMk/>
            <pc:sldMk cId="3963904906" sldId="661"/>
            <ac:picMk id="5" creationId="{B7E18F41-021B-4331-AECE-61F09B4C7A67}"/>
          </ac:picMkLst>
        </pc:picChg>
        <pc:picChg chg="add mod">
          <ac:chgData name="Kees Hoogland" userId="a3c8aaa6a970e91a" providerId="LiveId" clId="{5731CA03-6BE1-4525-95A3-1CB3E51834D3}" dt="2020-12-09T16:24:14.841" v="22"/>
          <ac:picMkLst>
            <pc:docMk/>
            <pc:sldMk cId="3963904906" sldId="661"/>
            <ac:picMk id="7" creationId="{FE31E2D8-BF40-4D3C-BCCD-87B44215EEF4}"/>
          </ac:picMkLst>
        </pc:picChg>
        <pc:picChg chg="add mod">
          <ac:chgData name="Kees Hoogland" userId="a3c8aaa6a970e91a" providerId="LiveId" clId="{5731CA03-6BE1-4525-95A3-1CB3E51834D3}" dt="2020-12-09T16:24:14.841" v="22"/>
          <ac:picMkLst>
            <pc:docMk/>
            <pc:sldMk cId="3963904906" sldId="661"/>
            <ac:picMk id="8" creationId="{80B59D38-DEF0-43CD-BE7F-FA4746FAF4B3}"/>
          </ac:picMkLst>
        </pc:picChg>
      </pc:sldChg>
      <pc:sldChg chg="modSp mod">
        <pc:chgData name="Kees Hoogland" userId="a3c8aaa6a970e91a" providerId="LiveId" clId="{5731CA03-6BE1-4525-95A3-1CB3E51834D3}" dt="2020-12-10T09:27:33.326" v="884" actId="113"/>
        <pc:sldMkLst>
          <pc:docMk/>
          <pc:sldMk cId="277968574" sldId="672"/>
        </pc:sldMkLst>
        <pc:spChg chg="mod">
          <ac:chgData name="Kees Hoogland" userId="a3c8aaa6a970e91a" providerId="LiveId" clId="{5731CA03-6BE1-4525-95A3-1CB3E51834D3}" dt="2020-12-10T09:27:33.326" v="884" actId="113"/>
          <ac:spMkLst>
            <pc:docMk/>
            <pc:sldMk cId="277968574" sldId="672"/>
            <ac:spMk id="4" creationId="{A8944945-B0F5-4ADE-9BF7-EC47BFB452CD}"/>
          </ac:spMkLst>
        </pc:spChg>
      </pc:sldChg>
      <pc:sldChg chg="modSp mod">
        <pc:chgData name="Kees Hoogland" userId="a3c8aaa6a970e91a" providerId="LiveId" clId="{5731CA03-6BE1-4525-95A3-1CB3E51834D3}" dt="2020-12-10T07:39:03.770" v="125" actId="6549"/>
        <pc:sldMkLst>
          <pc:docMk/>
          <pc:sldMk cId="4003402153" sldId="673"/>
        </pc:sldMkLst>
        <pc:spChg chg="mod">
          <ac:chgData name="Kees Hoogland" userId="a3c8aaa6a970e91a" providerId="LiveId" clId="{5731CA03-6BE1-4525-95A3-1CB3E51834D3}" dt="2020-12-10T07:39:03.770" v="125" actId="6549"/>
          <ac:spMkLst>
            <pc:docMk/>
            <pc:sldMk cId="4003402153" sldId="673"/>
            <ac:spMk id="4" creationId="{A8944945-B0F5-4ADE-9BF7-EC47BFB452CD}"/>
          </ac:spMkLst>
        </pc:spChg>
      </pc:sldChg>
      <pc:sldChg chg="ord">
        <pc:chgData name="Kees Hoogland" userId="a3c8aaa6a970e91a" providerId="LiveId" clId="{5731CA03-6BE1-4525-95A3-1CB3E51834D3}" dt="2020-12-10T08:09:08.802" v="301"/>
        <pc:sldMkLst>
          <pc:docMk/>
          <pc:sldMk cId="1816881987" sldId="676"/>
        </pc:sldMkLst>
      </pc:sldChg>
      <pc:sldChg chg="del">
        <pc:chgData name="Kees Hoogland" userId="a3c8aaa6a970e91a" providerId="LiveId" clId="{5731CA03-6BE1-4525-95A3-1CB3E51834D3}" dt="2020-12-10T08:17:14.364" v="738" actId="47"/>
        <pc:sldMkLst>
          <pc:docMk/>
          <pc:sldMk cId="3608492990" sldId="678"/>
        </pc:sldMkLst>
      </pc:sldChg>
      <pc:sldChg chg="del">
        <pc:chgData name="Kees Hoogland" userId="a3c8aaa6a970e91a" providerId="LiveId" clId="{5731CA03-6BE1-4525-95A3-1CB3E51834D3}" dt="2020-12-10T08:17:17.514" v="739" actId="47"/>
        <pc:sldMkLst>
          <pc:docMk/>
          <pc:sldMk cId="1798566653" sldId="679"/>
        </pc:sldMkLst>
      </pc:sldChg>
      <pc:sldChg chg="addSp delSp modSp mod">
        <pc:chgData name="Kees Hoogland" userId="a3c8aaa6a970e91a" providerId="LiveId" clId="{5731CA03-6BE1-4525-95A3-1CB3E51834D3}" dt="2020-12-10T08:04:48.096" v="263" actId="14100"/>
        <pc:sldMkLst>
          <pc:docMk/>
          <pc:sldMk cId="0" sldId="680"/>
        </pc:sldMkLst>
        <pc:picChg chg="add mod">
          <ac:chgData name="Kees Hoogland" userId="a3c8aaa6a970e91a" providerId="LiveId" clId="{5731CA03-6BE1-4525-95A3-1CB3E51834D3}" dt="2020-12-10T08:04:48.096" v="263" actId="14100"/>
          <ac:picMkLst>
            <pc:docMk/>
            <pc:sldMk cId="0" sldId="680"/>
            <ac:picMk id="3" creationId="{A3CE1608-46F2-4A79-8953-F5240BA82C5B}"/>
          </ac:picMkLst>
        </pc:picChg>
        <pc:picChg chg="del">
          <ac:chgData name="Kees Hoogland" userId="a3c8aaa6a970e91a" providerId="LiveId" clId="{5731CA03-6BE1-4525-95A3-1CB3E51834D3}" dt="2020-12-10T08:02:57.377" v="258" actId="478"/>
          <ac:picMkLst>
            <pc:docMk/>
            <pc:sldMk cId="0" sldId="680"/>
            <ac:picMk id="6147" creationId="{E40C1621-8130-4D0D-8955-78FFBEA6A0A2}"/>
          </ac:picMkLst>
        </pc:picChg>
      </pc:sldChg>
      <pc:sldChg chg="addSp delSp modSp mod">
        <pc:chgData name="Kees Hoogland" userId="a3c8aaa6a970e91a" providerId="LiveId" clId="{5731CA03-6BE1-4525-95A3-1CB3E51834D3}" dt="2020-12-10T08:05:54.635" v="272" actId="1076"/>
        <pc:sldMkLst>
          <pc:docMk/>
          <pc:sldMk cId="0" sldId="681"/>
        </pc:sldMkLst>
        <pc:picChg chg="add del mod">
          <ac:chgData name="Kees Hoogland" userId="a3c8aaa6a970e91a" providerId="LiveId" clId="{5731CA03-6BE1-4525-95A3-1CB3E51834D3}" dt="2020-12-10T08:05:47.640" v="268" actId="478"/>
          <ac:picMkLst>
            <pc:docMk/>
            <pc:sldMk cId="0" sldId="681"/>
            <ac:picMk id="2" creationId="{A2FD9BA5-3155-49A8-95EC-9456448F0960}"/>
          </ac:picMkLst>
        </pc:picChg>
        <pc:picChg chg="add mod">
          <ac:chgData name="Kees Hoogland" userId="a3c8aaa6a970e91a" providerId="LiveId" clId="{5731CA03-6BE1-4525-95A3-1CB3E51834D3}" dt="2020-12-10T08:05:54.635" v="272" actId="1076"/>
          <ac:picMkLst>
            <pc:docMk/>
            <pc:sldMk cId="0" sldId="681"/>
            <ac:picMk id="1026" creationId="{CA2F55AF-FB17-440E-9B56-5C00913DBBA1}"/>
          </ac:picMkLst>
        </pc:picChg>
        <pc:picChg chg="del">
          <ac:chgData name="Kees Hoogland" userId="a3c8aaa6a970e91a" providerId="LiveId" clId="{5731CA03-6BE1-4525-95A3-1CB3E51834D3}" dt="2020-12-10T08:04:52.861" v="264" actId="478"/>
          <ac:picMkLst>
            <pc:docMk/>
            <pc:sldMk cId="0" sldId="681"/>
            <ac:picMk id="14338" creationId="{A51F428A-BA63-4D2B-B310-36E04D42AD67}"/>
          </ac:picMkLst>
        </pc:picChg>
      </pc:sldChg>
      <pc:sldChg chg="addSp delSp modSp mod">
        <pc:chgData name="Kees Hoogland" userId="a3c8aaa6a970e91a" providerId="LiveId" clId="{5731CA03-6BE1-4525-95A3-1CB3E51834D3}" dt="2020-12-10T08:07:30.775" v="278" actId="1076"/>
        <pc:sldMkLst>
          <pc:docMk/>
          <pc:sldMk cId="0" sldId="682"/>
        </pc:sldMkLst>
        <pc:picChg chg="add mod">
          <ac:chgData name="Kees Hoogland" userId="a3c8aaa6a970e91a" providerId="LiveId" clId="{5731CA03-6BE1-4525-95A3-1CB3E51834D3}" dt="2020-12-10T08:07:30.775" v="278" actId="1076"/>
          <ac:picMkLst>
            <pc:docMk/>
            <pc:sldMk cId="0" sldId="682"/>
            <ac:picMk id="3" creationId="{DD35C9A0-D689-4CCA-A55E-9E8DBE4153DE}"/>
          </ac:picMkLst>
        </pc:picChg>
        <pc:picChg chg="del">
          <ac:chgData name="Kees Hoogland" userId="a3c8aaa6a970e91a" providerId="LiveId" clId="{5731CA03-6BE1-4525-95A3-1CB3E51834D3}" dt="2020-12-10T08:07:22.821" v="273" actId="478"/>
          <ac:picMkLst>
            <pc:docMk/>
            <pc:sldMk cId="0" sldId="682"/>
            <ac:picMk id="16386" creationId="{5BDFC133-5C1D-416B-B11A-6E8E5B0CED46}"/>
          </ac:picMkLst>
        </pc:picChg>
      </pc:sldChg>
      <pc:sldChg chg="addSp delSp modSp mod">
        <pc:chgData name="Kees Hoogland" userId="a3c8aaa6a970e91a" providerId="LiveId" clId="{5731CA03-6BE1-4525-95A3-1CB3E51834D3}" dt="2020-12-10T08:08:44.638" v="293" actId="1076"/>
        <pc:sldMkLst>
          <pc:docMk/>
          <pc:sldMk cId="0" sldId="683"/>
        </pc:sldMkLst>
        <pc:picChg chg="add mod modCrop">
          <ac:chgData name="Kees Hoogland" userId="a3c8aaa6a970e91a" providerId="LiveId" clId="{5731CA03-6BE1-4525-95A3-1CB3E51834D3}" dt="2020-12-10T08:08:44.638" v="293" actId="1076"/>
          <ac:picMkLst>
            <pc:docMk/>
            <pc:sldMk cId="0" sldId="683"/>
            <ac:picMk id="2" creationId="{BCE3AA3B-371F-49B6-86B9-F74934B3E6F7}"/>
          </ac:picMkLst>
        </pc:picChg>
        <pc:picChg chg="del">
          <ac:chgData name="Kees Hoogland" userId="a3c8aaa6a970e91a" providerId="LiveId" clId="{5731CA03-6BE1-4525-95A3-1CB3E51834D3}" dt="2020-12-10T08:07:34.677" v="279" actId="478"/>
          <ac:picMkLst>
            <pc:docMk/>
            <pc:sldMk cId="0" sldId="683"/>
            <ac:picMk id="21506" creationId="{32C8CD5D-6BE2-459D-8566-803AC391F6B8}"/>
          </ac:picMkLst>
        </pc:picChg>
      </pc:sldChg>
      <pc:sldChg chg="ord">
        <pc:chgData name="Kees Hoogland" userId="a3c8aaa6a970e91a" providerId="LiveId" clId="{5731CA03-6BE1-4525-95A3-1CB3E51834D3}" dt="2020-12-10T08:08:53.798" v="295"/>
        <pc:sldMkLst>
          <pc:docMk/>
          <pc:sldMk cId="0" sldId="685"/>
        </pc:sldMkLst>
      </pc:sldChg>
      <pc:sldChg chg="addSp delSp modSp mod ord">
        <pc:chgData name="Kees Hoogland" userId="a3c8aaa6a970e91a" providerId="LiveId" clId="{5731CA03-6BE1-4525-95A3-1CB3E51834D3}" dt="2020-12-10T08:15:25.277" v="713"/>
        <pc:sldMkLst>
          <pc:docMk/>
          <pc:sldMk cId="190926922" sldId="686"/>
        </pc:sldMkLst>
        <pc:picChg chg="add mod">
          <ac:chgData name="Kees Hoogland" userId="a3c8aaa6a970e91a" providerId="LiveId" clId="{5731CA03-6BE1-4525-95A3-1CB3E51834D3}" dt="2020-12-09T16:23:55.548" v="16"/>
          <ac:picMkLst>
            <pc:docMk/>
            <pc:sldMk cId="190926922" sldId="686"/>
            <ac:picMk id="6" creationId="{39A5A127-D492-4C8E-9387-5490BCC97ADD}"/>
          </ac:picMkLst>
        </pc:picChg>
        <pc:picChg chg="add mod">
          <ac:chgData name="Kees Hoogland" userId="a3c8aaa6a970e91a" providerId="LiveId" clId="{5731CA03-6BE1-4525-95A3-1CB3E51834D3}" dt="2020-12-09T16:23:55.548" v="16"/>
          <ac:picMkLst>
            <pc:docMk/>
            <pc:sldMk cId="190926922" sldId="686"/>
            <ac:picMk id="7" creationId="{05A5C22D-AD44-4E32-B110-B723420E75F1}"/>
          </ac:picMkLst>
        </pc:picChg>
        <pc:picChg chg="del">
          <ac:chgData name="Kees Hoogland" userId="a3c8aaa6a970e91a" providerId="LiveId" clId="{5731CA03-6BE1-4525-95A3-1CB3E51834D3}" dt="2020-12-09T16:23:54.535" v="15" actId="478"/>
          <ac:picMkLst>
            <pc:docMk/>
            <pc:sldMk cId="190926922" sldId="686"/>
            <ac:picMk id="11" creationId="{6FED4542-70EA-44B4-A8E0-666B95095DBE}"/>
          </ac:picMkLst>
        </pc:picChg>
      </pc:sldChg>
      <pc:sldChg chg="del">
        <pc:chgData name="Kees Hoogland" userId="a3c8aaa6a970e91a" providerId="LiveId" clId="{5731CA03-6BE1-4525-95A3-1CB3E51834D3}" dt="2020-12-10T08:09:22.431" v="302" actId="47"/>
        <pc:sldMkLst>
          <pc:docMk/>
          <pc:sldMk cId="2424412267" sldId="689"/>
        </pc:sldMkLst>
      </pc:sldChg>
      <pc:sldChg chg="del">
        <pc:chgData name="Kees Hoogland" userId="a3c8aaa6a970e91a" providerId="LiveId" clId="{5731CA03-6BE1-4525-95A3-1CB3E51834D3}" dt="2020-12-10T08:17:09.895" v="737" actId="47"/>
        <pc:sldMkLst>
          <pc:docMk/>
          <pc:sldMk cId="1032436031" sldId="690"/>
        </pc:sldMkLst>
      </pc:sldChg>
      <pc:sldChg chg="addSp delSp modSp mod">
        <pc:chgData name="Kees Hoogland" userId="a3c8aaa6a970e91a" providerId="LiveId" clId="{5731CA03-6BE1-4525-95A3-1CB3E51834D3}" dt="2020-12-10T08:54:40.599" v="882" actId="1036"/>
        <pc:sldMkLst>
          <pc:docMk/>
          <pc:sldMk cId="608348265" sldId="691"/>
        </pc:sldMkLst>
        <pc:spChg chg="add del mod">
          <ac:chgData name="Kees Hoogland" userId="a3c8aaa6a970e91a" providerId="LiveId" clId="{5731CA03-6BE1-4525-95A3-1CB3E51834D3}" dt="2020-12-10T08:53:34.971" v="789" actId="478"/>
          <ac:spMkLst>
            <pc:docMk/>
            <pc:sldMk cId="608348265" sldId="691"/>
            <ac:spMk id="3" creationId="{381ACC4A-6DC6-4681-8D1A-9BECC42351C2}"/>
          </ac:spMkLst>
        </pc:spChg>
        <pc:spChg chg="add mod">
          <ac:chgData name="Kees Hoogland" userId="a3c8aaa6a970e91a" providerId="LiveId" clId="{5731CA03-6BE1-4525-95A3-1CB3E51834D3}" dt="2020-12-10T08:54:40.599" v="882" actId="1036"/>
          <ac:spMkLst>
            <pc:docMk/>
            <pc:sldMk cId="608348265" sldId="691"/>
            <ac:spMk id="4" creationId="{D3CB6CFC-B5C8-4CCE-8AD8-B8FAD48DB6B2}"/>
          </ac:spMkLst>
        </pc:spChg>
        <pc:picChg chg="del">
          <ac:chgData name="Kees Hoogland" userId="a3c8aaa6a970e91a" providerId="LiveId" clId="{5731CA03-6BE1-4525-95A3-1CB3E51834D3}" dt="2020-12-09T16:23:59.262" v="17" actId="478"/>
          <ac:picMkLst>
            <pc:docMk/>
            <pc:sldMk cId="608348265" sldId="691"/>
            <ac:picMk id="4" creationId="{14C6D1E7-2DC5-490E-8B68-E7FD46FAC088}"/>
          </ac:picMkLst>
        </pc:picChg>
        <pc:picChg chg="add mod">
          <ac:chgData name="Kees Hoogland" userId="a3c8aaa6a970e91a" providerId="LiveId" clId="{5731CA03-6BE1-4525-95A3-1CB3E51834D3}" dt="2020-12-09T16:24:00.329" v="18"/>
          <ac:picMkLst>
            <pc:docMk/>
            <pc:sldMk cId="608348265" sldId="691"/>
            <ac:picMk id="9" creationId="{3BEBF8DB-3CBF-4528-9961-88DF4D197C02}"/>
          </ac:picMkLst>
        </pc:picChg>
        <pc:picChg chg="add mod">
          <ac:chgData name="Kees Hoogland" userId="a3c8aaa6a970e91a" providerId="LiveId" clId="{5731CA03-6BE1-4525-95A3-1CB3E51834D3}" dt="2020-12-09T16:24:00.329" v="18"/>
          <ac:picMkLst>
            <pc:docMk/>
            <pc:sldMk cId="608348265" sldId="691"/>
            <ac:picMk id="10" creationId="{5A1EDDDF-90C1-4A8A-95EF-E2708BEEC160}"/>
          </ac:picMkLst>
        </pc:picChg>
      </pc:sldChg>
      <pc:sldChg chg="del">
        <pc:chgData name="Kees Hoogland" userId="a3c8aaa6a970e91a" providerId="LiveId" clId="{5731CA03-6BE1-4525-95A3-1CB3E51834D3}" dt="2020-12-09T14:34:10.771" v="10" actId="47"/>
        <pc:sldMkLst>
          <pc:docMk/>
          <pc:sldMk cId="2756198518" sldId="692"/>
        </pc:sldMkLst>
      </pc:sldChg>
      <pc:sldChg chg="modSp mod">
        <pc:chgData name="Kees Hoogland" userId="a3c8aaa6a970e91a" providerId="LiveId" clId="{5731CA03-6BE1-4525-95A3-1CB3E51834D3}" dt="2020-12-10T07:59:02.375" v="154" actId="20577"/>
        <pc:sldMkLst>
          <pc:docMk/>
          <pc:sldMk cId="3377619530" sldId="693"/>
        </pc:sldMkLst>
        <pc:spChg chg="mod">
          <ac:chgData name="Kees Hoogland" userId="a3c8aaa6a970e91a" providerId="LiveId" clId="{5731CA03-6BE1-4525-95A3-1CB3E51834D3}" dt="2020-12-10T07:59:02.375" v="154" actId="20577"/>
          <ac:spMkLst>
            <pc:docMk/>
            <pc:sldMk cId="3377619530" sldId="693"/>
            <ac:spMk id="2" creationId="{546F1361-99E6-499D-AC3E-4B9866E78380}"/>
          </ac:spMkLst>
        </pc:spChg>
      </pc:sldChg>
      <pc:sldChg chg="addSp modSp mod">
        <pc:chgData name="Kees Hoogland" userId="a3c8aaa6a970e91a" providerId="LiveId" clId="{5731CA03-6BE1-4525-95A3-1CB3E51834D3}" dt="2020-12-10T08:50:45.424" v="758" actId="20577"/>
        <pc:sldMkLst>
          <pc:docMk/>
          <pc:sldMk cId="3801434763" sldId="694"/>
        </pc:sldMkLst>
        <pc:spChg chg="mod">
          <ac:chgData name="Kees Hoogland" userId="a3c8aaa6a970e91a" providerId="LiveId" clId="{5731CA03-6BE1-4525-95A3-1CB3E51834D3}" dt="2020-12-10T08:50:45.424" v="758" actId="20577"/>
          <ac:spMkLst>
            <pc:docMk/>
            <pc:sldMk cId="3801434763" sldId="694"/>
            <ac:spMk id="2" creationId="{2112B8F6-71E6-4238-9D75-DC301FB8A36C}"/>
          </ac:spMkLst>
        </pc:spChg>
        <pc:picChg chg="mod">
          <ac:chgData name="Kees Hoogland" userId="a3c8aaa6a970e91a" providerId="LiveId" clId="{5731CA03-6BE1-4525-95A3-1CB3E51834D3}" dt="2020-12-10T08:00:23.154" v="184" actId="1076"/>
          <ac:picMkLst>
            <pc:docMk/>
            <pc:sldMk cId="3801434763" sldId="694"/>
            <ac:picMk id="5" creationId="{93329F3A-0B7D-48F0-BF16-C0C02A85A47F}"/>
          </ac:picMkLst>
        </pc:picChg>
        <pc:picChg chg="add mod">
          <ac:chgData name="Kees Hoogland" userId="a3c8aaa6a970e91a" providerId="LiveId" clId="{5731CA03-6BE1-4525-95A3-1CB3E51834D3}" dt="2020-12-10T08:01:37.442" v="253" actId="1076"/>
          <ac:picMkLst>
            <pc:docMk/>
            <pc:sldMk cId="3801434763" sldId="694"/>
            <ac:picMk id="6" creationId="{4B3CF2E1-E74C-4437-88BB-6BEFA4D77606}"/>
          </ac:picMkLst>
        </pc:picChg>
        <pc:picChg chg="mod">
          <ac:chgData name="Kees Hoogland" userId="a3c8aaa6a970e91a" providerId="LiveId" clId="{5731CA03-6BE1-4525-95A3-1CB3E51834D3}" dt="2020-12-10T08:00:10.051" v="183" actId="108"/>
          <ac:picMkLst>
            <pc:docMk/>
            <pc:sldMk cId="3801434763" sldId="694"/>
            <ac:picMk id="7" creationId="{7D39B2AF-CE14-42F7-AFCE-CC44711F0EDD}"/>
          </ac:picMkLst>
        </pc:picChg>
        <pc:picChg chg="add mod">
          <ac:chgData name="Kees Hoogland" userId="a3c8aaa6a970e91a" providerId="LiveId" clId="{5731CA03-6BE1-4525-95A3-1CB3E51834D3}" dt="2020-12-10T08:01:37.442" v="253" actId="1076"/>
          <ac:picMkLst>
            <pc:docMk/>
            <pc:sldMk cId="3801434763" sldId="694"/>
            <ac:picMk id="8" creationId="{98C0B7FF-2990-40C8-A1A8-2F0C9954A208}"/>
          </ac:picMkLst>
        </pc:picChg>
        <pc:picChg chg="mod">
          <ac:chgData name="Kees Hoogland" userId="a3c8aaa6a970e91a" providerId="LiveId" clId="{5731CA03-6BE1-4525-95A3-1CB3E51834D3}" dt="2020-12-10T08:00:07.612" v="182" actId="108"/>
          <ac:picMkLst>
            <pc:docMk/>
            <pc:sldMk cId="3801434763" sldId="694"/>
            <ac:picMk id="9" creationId="{C4E6AC91-544E-4877-A486-37BA21C37BF7}"/>
          </ac:picMkLst>
        </pc:picChg>
      </pc:sldChg>
    </pc:docChg>
  </pc:docChgLst>
  <pc:docChgLst>
    <pc:chgData name="Kees Hoogland" userId="a3c8aaa6a970e91a" providerId="LiveId" clId="{B5B2BF21-F599-4D38-ABF9-6DF0F69EB511}"/>
    <pc:docChg chg="undo custSel addSld delSld modSld sldOrd">
      <pc:chgData name="Kees Hoogland" userId="a3c8aaa6a970e91a" providerId="LiveId" clId="{B5B2BF21-F599-4D38-ABF9-6DF0F69EB511}" dt="2020-12-16T08:48:20.674" v="2134" actId="20577"/>
      <pc:docMkLst>
        <pc:docMk/>
      </pc:docMkLst>
      <pc:sldChg chg="modSp mod">
        <pc:chgData name="Kees Hoogland" userId="a3c8aaa6a970e91a" providerId="LiveId" clId="{B5B2BF21-F599-4D38-ABF9-6DF0F69EB511}" dt="2020-12-16T07:27:34.919" v="1" actId="20577"/>
        <pc:sldMkLst>
          <pc:docMk/>
          <pc:sldMk cId="1087561064" sldId="257"/>
        </pc:sldMkLst>
        <pc:spChg chg="mod">
          <ac:chgData name="Kees Hoogland" userId="a3c8aaa6a970e91a" providerId="LiveId" clId="{B5B2BF21-F599-4D38-ABF9-6DF0F69EB511}" dt="2020-12-16T07:27:34.919" v="1" actId="20577"/>
          <ac:spMkLst>
            <pc:docMk/>
            <pc:sldMk cId="1087561064" sldId="257"/>
            <ac:spMk id="5" creationId="{00000000-0000-0000-0000-000000000000}"/>
          </ac:spMkLst>
        </pc:spChg>
      </pc:sldChg>
      <pc:sldChg chg="modSp add del mod ord modClrScheme chgLayout">
        <pc:chgData name="Kees Hoogland" userId="a3c8aaa6a970e91a" providerId="LiveId" clId="{B5B2BF21-F599-4D38-ABF9-6DF0F69EB511}" dt="2020-12-16T08:36:49.270" v="1842"/>
        <pc:sldMkLst>
          <pc:docMk/>
          <pc:sldMk cId="3165127038" sldId="263"/>
        </pc:sldMkLst>
        <pc:spChg chg="mod ord">
          <ac:chgData name="Kees Hoogland" userId="a3c8aaa6a970e91a" providerId="LiveId" clId="{B5B2BF21-F599-4D38-ABF9-6DF0F69EB511}" dt="2020-12-16T08:23:16.622" v="1175" actId="700"/>
          <ac:spMkLst>
            <pc:docMk/>
            <pc:sldMk cId="3165127038" sldId="263"/>
            <ac:spMk id="4" creationId="{D1352352-53F5-4F0E-8804-EAF893E0F2F7}"/>
          </ac:spMkLst>
        </pc:spChg>
        <pc:spChg chg="mod ord">
          <ac:chgData name="Kees Hoogland" userId="a3c8aaa6a970e91a" providerId="LiveId" clId="{B5B2BF21-F599-4D38-ABF9-6DF0F69EB511}" dt="2020-12-16T08:33:08.516" v="1609" actId="108"/>
          <ac:spMkLst>
            <pc:docMk/>
            <pc:sldMk cId="3165127038" sldId="263"/>
            <ac:spMk id="5" creationId="{93DDE883-968A-432C-82AC-AA14E9A957D9}"/>
          </ac:spMkLst>
        </pc:spChg>
        <pc:picChg chg="mod ord">
          <ac:chgData name="Kees Hoogland" userId="a3c8aaa6a970e91a" providerId="LiveId" clId="{B5B2BF21-F599-4D38-ABF9-6DF0F69EB511}" dt="2020-12-16T08:33:26.414" v="1616" actId="1076"/>
          <ac:picMkLst>
            <pc:docMk/>
            <pc:sldMk cId="3165127038" sldId="263"/>
            <ac:picMk id="2" creationId="{E320F746-9A0D-4B9D-9C03-A6E0742F71C6}"/>
          </ac:picMkLst>
        </pc:picChg>
      </pc:sldChg>
      <pc:sldChg chg="del">
        <pc:chgData name="Kees Hoogland" userId="a3c8aaa6a970e91a" providerId="LiveId" clId="{B5B2BF21-F599-4D38-ABF9-6DF0F69EB511}" dt="2020-12-16T08:22:57.036" v="1168" actId="47"/>
        <pc:sldMkLst>
          <pc:docMk/>
          <pc:sldMk cId="3002088459" sldId="264"/>
        </pc:sldMkLst>
      </pc:sldChg>
      <pc:sldChg chg="del">
        <pc:chgData name="Kees Hoogland" userId="a3c8aaa6a970e91a" providerId="LiveId" clId="{B5B2BF21-F599-4D38-ABF9-6DF0F69EB511}" dt="2020-12-16T08:40:14.315" v="1999" actId="47"/>
        <pc:sldMkLst>
          <pc:docMk/>
          <pc:sldMk cId="2049106485" sldId="334"/>
        </pc:sldMkLst>
      </pc:sldChg>
      <pc:sldChg chg="del">
        <pc:chgData name="Kees Hoogland" userId="a3c8aaa6a970e91a" providerId="LiveId" clId="{B5B2BF21-F599-4D38-ABF9-6DF0F69EB511}" dt="2020-12-16T08:40:14.315" v="1999" actId="47"/>
        <pc:sldMkLst>
          <pc:docMk/>
          <pc:sldMk cId="1668786716" sldId="339"/>
        </pc:sldMkLst>
      </pc:sldChg>
      <pc:sldChg chg="addSp delSp modSp mod ord modClrScheme chgLayout">
        <pc:chgData name="Kees Hoogland" userId="a3c8aaa6a970e91a" providerId="LiveId" clId="{B5B2BF21-F599-4D38-ABF9-6DF0F69EB511}" dt="2020-12-16T08:46:49.921" v="2087" actId="478"/>
        <pc:sldMkLst>
          <pc:docMk/>
          <pc:sldMk cId="537133007" sldId="620"/>
        </pc:sldMkLst>
        <pc:spChg chg="mod ord">
          <ac:chgData name="Kees Hoogland" userId="a3c8aaa6a970e91a" providerId="LiveId" clId="{B5B2BF21-F599-4D38-ABF9-6DF0F69EB511}" dt="2020-12-16T08:21:36.075" v="1124" actId="700"/>
          <ac:spMkLst>
            <pc:docMk/>
            <pc:sldMk cId="537133007" sldId="620"/>
            <ac:spMk id="3" creationId="{D44014AC-4AC7-4A50-A11D-51AAF18E1024}"/>
          </ac:spMkLst>
        </pc:spChg>
        <pc:spChg chg="add del mod ord">
          <ac:chgData name="Kees Hoogland" userId="a3c8aaa6a970e91a" providerId="LiveId" clId="{B5B2BF21-F599-4D38-ABF9-6DF0F69EB511}" dt="2020-12-16T08:21:36.075" v="1124" actId="700"/>
          <ac:spMkLst>
            <pc:docMk/>
            <pc:sldMk cId="537133007" sldId="620"/>
            <ac:spMk id="5" creationId="{85C07B37-115B-4DB2-9834-67E1E59C3279}"/>
          </ac:spMkLst>
        </pc:spChg>
        <pc:spChg chg="add mod ord">
          <ac:chgData name="Kees Hoogland" userId="a3c8aaa6a970e91a" providerId="LiveId" clId="{B5B2BF21-F599-4D38-ABF9-6DF0F69EB511}" dt="2020-12-16T08:21:47.059" v="1158" actId="20577"/>
          <ac:spMkLst>
            <pc:docMk/>
            <pc:sldMk cId="537133007" sldId="620"/>
            <ac:spMk id="6" creationId="{7C97309A-F965-4A48-860A-0C9C236ACC60}"/>
          </ac:spMkLst>
        </pc:spChg>
        <pc:spChg chg="del">
          <ac:chgData name="Kees Hoogland" userId="a3c8aaa6a970e91a" providerId="LiveId" clId="{B5B2BF21-F599-4D38-ABF9-6DF0F69EB511}" dt="2020-12-16T08:21:16.234" v="1118" actId="478"/>
          <ac:spMkLst>
            <pc:docMk/>
            <pc:sldMk cId="537133007" sldId="620"/>
            <ac:spMk id="8" creationId="{9D4AFD87-FD1D-4DC3-9C57-B6D9BF288850}"/>
          </ac:spMkLst>
        </pc:spChg>
        <pc:spChg chg="add mod">
          <ac:chgData name="Kees Hoogland" userId="a3c8aaa6a970e91a" providerId="LiveId" clId="{B5B2BF21-F599-4D38-ABF9-6DF0F69EB511}" dt="2020-12-16T08:31:48.473" v="1600" actId="403"/>
          <ac:spMkLst>
            <pc:docMk/>
            <pc:sldMk cId="537133007" sldId="620"/>
            <ac:spMk id="9" creationId="{548E9129-DF60-4000-BBF2-54D4F8436BF5}"/>
          </ac:spMkLst>
        </pc:spChg>
        <pc:spChg chg="del">
          <ac:chgData name="Kees Hoogland" userId="a3c8aaa6a970e91a" providerId="LiveId" clId="{B5B2BF21-F599-4D38-ABF9-6DF0F69EB511}" dt="2020-12-16T08:21:27.821" v="1122" actId="478"/>
          <ac:spMkLst>
            <pc:docMk/>
            <pc:sldMk cId="537133007" sldId="620"/>
            <ac:spMk id="10" creationId="{7F0B83B3-18EC-4B3F-B6DD-4383B536A834}"/>
          </ac:spMkLst>
        </pc:spChg>
        <pc:spChg chg="del">
          <ac:chgData name="Kees Hoogland" userId="a3c8aaa6a970e91a" providerId="LiveId" clId="{B5B2BF21-F599-4D38-ABF9-6DF0F69EB511}" dt="2020-12-16T08:21:14.554" v="1117" actId="478"/>
          <ac:spMkLst>
            <pc:docMk/>
            <pc:sldMk cId="537133007" sldId="620"/>
            <ac:spMk id="11" creationId="{13B4A56A-3276-4DAE-887F-00C40CDB77B3}"/>
          </ac:spMkLst>
        </pc:spChg>
        <pc:spChg chg="del">
          <ac:chgData name="Kees Hoogland" userId="a3c8aaa6a970e91a" providerId="LiveId" clId="{B5B2BF21-F599-4D38-ABF9-6DF0F69EB511}" dt="2020-12-16T08:21:26.003" v="1121" actId="478"/>
          <ac:spMkLst>
            <pc:docMk/>
            <pc:sldMk cId="537133007" sldId="620"/>
            <ac:spMk id="12" creationId="{B5D5A1D9-261F-46C7-97EA-568279920B38}"/>
          </ac:spMkLst>
        </pc:spChg>
        <pc:spChg chg="add del mod">
          <ac:chgData name="Kees Hoogland" userId="a3c8aaa6a970e91a" providerId="LiveId" clId="{B5B2BF21-F599-4D38-ABF9-6DF0F69EB511}" dt="2020-12-16T08:46:49.921" v="2087" actId="478"/>
          <ac:spMkLst>
            <pc:docMk/>
            <pc:sldMk cId="537133007" sldId="620"/>
            <ac:spMk id="15" creationId="{A33380F6-E83B-4B6B-8234-39778D13CA29}"/>
          </ac:spMkLst>
        </pc:spChg>
        <pc:picChg chg="mod">
          <ac:chgData name="Kees Hoogland" userId="a3c8aaa6a970e91a" providerId="LiveId" clId="{B5B2BF21-F599-4D38-ABF9-6DF0F69EB511}" dt="2020-12-16T08:23:39.596" v="1183" actId="14100"/>
          <ac:picMkLst>
            <pc:docMk/>
            <pc:sldMk cId="537133007" sldId="620"/>
            <ac:picMk id="4" creationId="{A0F8F070-C194-4845-903B-2D9B216DDD44}"/>
          </ac:picMkLst>
        </pc:picChg>
        <pc:picChg chg="del">
          <ac:chgData name="Kees Hoogland" userId="a3c8aaa6a970e91a" providerId="LiveId" clId="{B5B2BF21-F599-4D38-ABF9-6DF0F69EB511}" dt="2020-12-16T08:21:29.003" v="1123" actId="478"/>
          <ac:picMkLst>
            <pc:docMk/>
            <pc:sldMk cId="537133007" sldId="620"/>
            <ac:picMk id="7" creationId="{F130DD12-A02C-4C8C-AC7F-7F24954A99EF}"/>
          </ac:picMkLst>
        </pc:picChg>
        <pc:picChg chg="del">
          <ac:chgData name="Kees Hoogland" userId="a3c8aaa6a970e91a" providerId="LiveId" clId="{B5B2BF21-F599-4D38-ABF9-6DF0F69EB511}" dt="2020-12-16T08:22:08.410" v="1161" actId="478"/>
          <ac:picMkLst>
            <pc:docMk/>
            <pc:sldMk cId="537133007" sldId="620"/>
            <ac:picMk id="13" creationId="{D2D63A2A-3F04-436D-81AF-471B887E0C1C}"/>
          </ac:picMkLst>
        </pc:picChg>
        <pc:picChg chg="add del mod">
          <ac:chgData name="Kees Hoogland" userId="a3c8aaa6a970e91a" providerId="LiveId" clId="{B5B2BF21-F599-4D38-ABF9-6DF0F69EB511}" dt="2020-12-16T08:46:42.969" v="2084" actId="478"/>
          <ac:picMkLst>
            <pc:docMk/>
            <pc:sldMk cId="537133007" sldId="620"/>
            <ac:picMk id="14" creationId="{8F8654E3-EFEC-4679-B2C5-BD79E9013A03}"/>
          </ac:picMkLst>
        </pc:picChg>
        <pc:picChg chg="del">
          <ac:chgData name="Kees Hoogland" userId="a3c8aaa6a970e91a" providerId="LiveId" clId="{B5B2BF21-F599-4D38-ABF9-6DF0F69EB511}" dt="2020-12-16T08:45:26.441" v="2074" actId="478"/>
          <ac:picMkLst>
            <pc:docMk/>
            <pc:sldMk cId="537133007" sldId="620"/>
            <ac:picMk id="16" creationId="{C6DE654F-1590-4550-9129-4F828A657471}"/>
          </ac:picMkLst>
        </pc:picChg>
        <pc:picChg chg="add mod">
          <ac:chgData name="Kees Hoogland" userId="a3c8aaa6a970e91a" providerId="LiveId" clId="{B5B2BF21-F599-4D38-ABF9-6DF0F69EB511}" dt="2020-12-16T08:46:43.445" v="2085"/>
          <ac:picMkLst>
            <pc:docMk/>
            <pc:sldMk cId="537133007" sldId="620"/>
            <ac:picMk id="17" creationId="{CE3E2EB9-AF6B-4CFC-956F-DD5172FC5B52}"/>
          </ac:picMkLst>
        </pc:picChg>
      </pc:sldChg>
      <pc:sldChg chg="del">
        <pc:chgData name="Kees Hoogland" userId="a3c8aaa6a970e91a" providerId="LiveId" clId="{B5B2BF21-F599-4D38-ABF9-6DF0F69EB511}" dt="2020-12-16T08:40:14.315" v="1999" actId="47"/>
        <pc:sldMkLst>
          <pc:docMk/>
          <pc:sldMk cId="3164632105" sldId="624"/>
        </pc:sldMkLst>
      </pc:sldChg>
      <pc:sldChg chg="del">
        <pc:chgData name="Kees Hoogland" userId="a3c8aaa6a970e91a" providerId="LiveId" clId="{B5B2BF21-F599-4D38-ABF9-6DF0F69EB511}" dt="2020-12-16T08:40:14.315" v="1999" actId="47"/>
        <pc:sldMkLst>
          <pc:docMk/>
          <pc:sldMk cId="2137987002" sldId="629"/>
        </pc:sldMkLst>
      </pc:sldChg>
      <pc:sldChg chg="del">
        <pc:chgData name="Kees Hoogland" userId="a3c8aaa6a970e91a" providerId="LiveId" clId="{B5B2BF21-F599-4D38-ABF9-6DF0F69EB511}" dt="2020-12-16T08:40:14.315" v="1999" actId="47"/>
        <pc:sldMkLst>
          <pc:docMk/>
          <pc:sldMk cId="1389048244" sldId="631"/>
        </pc:sldMkLst>
      </pc:sldChg>
      <pc:sldChg chg="del">
        <pc:chgData name="Kees Hoogland" userId="a3c8aaa6a970e91a" providerId="LiveId" clId="{B5B2BF21-F599-4D38-ABF9-6DF0F69EB511}" dt="2020-12-16T08:40:14.315" v="1999" actId="47"/>
        <pc:sldMkLst>
          <pc:docMk/>
          <pc:sldMk cId="1215466416" sldId="632"/>
        </pc:sldMkLst>
      </pc:sldChg>
      <pc:sldChg chg="del">
        <pc:chgData name="Kees Hoogland" userId="a3c8aaa6a970e91a" providerId="LiveId" clId="{B5B2BF21-F599-4D38-ABF9-6DF0F69EB511}" dt="2020-12-16T08:40:14.315" v="1999" actId="47"/>
        <pc:sldMkLst>
          <pc:docMk/>
          <pc:sldMk cId="1069005118" sldId="635"/>
        </pc:sldMkLst>
      </pc:sldChg>
      <pc:sldChg chg="del">
        <pc:chgData name="Kees Hoogland" userId="a3c8aaa6a970e91a" providerId="LiveId" clId="{B5B2BF21-F599-4D38-ABF9-6DF0F69EB511}" dt="2020-12-16T08:32:09.951" v="1601" actId="47"/>
        <pc:sldMkLst>
          <pc:docMk/>
          <pc:sldMk cId="1052492951" sldId="636"/>
        </pc:sldMkLst>
      </pc:sldChg>
      <pc:sldChg chg="del">
        <pc:chgData name="Kees Hoogland" userId="a3c8aaa6a970e91a" providerId="LiveId" clId="{B5B2BF21-F599-4D38-ABF9-6DF0F69EB511}" dt="2020-12-16T08:40:14.315" v="1999" actId="47"/>
        <pc:sldMkLst>
          <pc:docMk/>
          <pc:sldMk cId="3832995322" sldId="637"/>
        </pc:sldMkLst>
      </pc:sldChg>
      <pc:sldChg chg="addSp delSp modSp mod ord modClrScheme chgLayout">
        <pc:chgData name="Kees Hoogland" userId="a3c8aaa6a970e91a" providerId="LiveId" clId="{B5B2BF21-F599-4D38-ABF9-6DF0F69EB511}" dt="2020-12-16T08:42:30.744" v="2027"/>
        <pc:sldMkLst>
          <pc:docMk/>
          <pc:sldMk cId="3173990754" sldId="641"/>
        </pc:sldMkLst>
        <pc:spChg chg="del mod ord">
          <ac:chgData name="Kees Hoogland" userId="a3c8aaa6a970e91a" providerId="LiveId" clId="{B5B2BF21-F599-4D38-ABF9-6DF0F69EB511}" dt="2020-12-16T07:31:45.854" v="150" actId="478"/>
          <ac:spMkLst>
            <pc:docMk/>
            <pc:sldMk cId="3173990754" sldId="641"/>
            <ac:spMk id="3" creationId="{D44014AC-4AC7-4A50-A11D-51AAF18E1024}"/>
          </ac:spMkLst>
        </pc:spChg>
        <pc:spChg chg="mod">
          <ac:chgData name="Kees Hoogland" userId="a3c8aaa6a970e91a" providerId="LiveId" clId="{B5B2BF21-F599-4D38-ABF9-6DF0F69EB511}" dt="2020-12-16T07:33:07.630" v="176" actId="1076"/>
          <ac:spMkLst>
            <pc:docMk/>
            <pc:sldMk cId="3173990754" sldId="641"/>
            <ac:spMk id="4" creationId="{5B99A3D8-1388-41CC-B352-8EEE1C20C67A}"/>
          </ac:spMkLst>
        </pc:spChg>
        <pc:spChg chg="add del mod">
          <ac:chgData name="Kees Hoogland" userId="a3c8aaa6a970e91a" providerId="LiveId" clId="{B5B2BF21-F599-4D38-ABF9-6DF0F69EB511}" dt="2020-12-16T07:31:52.509" v="152" actId="478"/>
          <ac:spMkLst>
            <pc:docMk/>
            <pc:sldMk cId="3173990754" sldId="641"/>
            <ac:spMk id="9" creationId="{BD50B6E1-D929-4363-AA07-13EB399B4870}"/>
          </ac:spMkLst>
        </pc:spChg>
        <pc:spChg chg="mod ord">
          <ac:chgData name="Kees Hoogland" userId="a3c8aaa6a970e91a" providerId="LiveId" clId="{B5B2BF21-F599-4D38-ABF9-6DF0F69EB511}" dt="2020-12-16T08:41:55.093" v="2018" actId="108"/>
          <ac:spMkLst>
            <pc:docMk/>
            <pc:sldMk cId="3173990754" sldId="641"/>
            <ac:spMk id="10" creationId="{7F0B83B3-18EC-4B3F-B6DD-4383B536A834}"/>
          </ac:spMkLst>
        </pc:spChg>
        <pc:spChg chg="add del mod ord">
          <ac:chgData name="Kees Hoogland" userId="a3c8aaa6a970e91a" providerId="LiveId" clId="{B5B2BF21-F599-4D38-ABF9-6DF0F69EB511}" dt="2020-12-16T08:42:06.997" v="2022" actId="478"/>
          <ac:spMkLst>
            <pc:docMk/>
            <pc:sldMk cId="3173990754" sldId="641"/>
            <ac:spMk id="12" creationId="{DC2F611F-A0EC-4B0E-81B2-F4CF7509F25A}"/>
          </ac:spMkLst>
        </pc:spChg>
        <pc:spChg chg="del mod">
          <ac:chgData name="Kees Hoogland" userId="a3c8aaa6a970e91a" providerId="LiveId" clId="{B5B2BF21-F599-4D38-ABF9-6DF0F69EB511}" dt="2020-12-16T07:32:48.852" v="170" actId="478"/>
          <ac:spMkLst>
            <pc:docMk/>
            <pc:sldMk cId="3173990754" sldId="641"/>
            <ac:spMk id="13" creationId="{C5A96C49-8CB3-4702-9A07-0E9CC9554C6A}"/>
          </ac:spMkLst>
        </pc:spChg>
        <pc:spChg chg="mod">
          <ac:chgData name="Kees Hoogland" userId="a3c8aaa6a970e91a" providerId="LiveId" clId="{B5B2BF21-F599-4D38-ABF9-6DF0F69EB511}" dt="2020-12-16T07:32:46.555" v="169" actId="1076"/>
          <ac:spMkLst>
            <pc:docMk/>
            <pc:sldMk cId="3173990754" sldId="641"/>
            <ac:spMk id="16" creationId="{8712A29B-C346-4D71-B6D9-C15F4915597F}"/>
          </ac:spMkLst>
        </pc:spChg>
        <pc:spChg chg="mod">
          <ac:chgData name="Kees Hoogland" userId="a3c8aaa6a970e91a" providerId="LiveId" clId="{B5B2BF21-F599-4D38-ABF9-6DF0F69EB511}" dt="2020-12-16T07:32:57.120" v="172" actId="1076"/>
          <ac:spMkLst>
            <pc:docMk/>
            <pc:sldMk cId="3173990754" sldId="641"/>
            <ac:spMk id="17" creationId="{D470770D-97B4-4D4E-B49A-D7AA547C82D9}"/>
          </ac:spMkLst>
        </pc:spChg>
        <pc:spChg chg="mod">
          <ac:chgData name="Kees Hoogland" userId="a3c8aaa6a970e91a" providerId="LiveId" clId="{B5B2BF21-F599-4D38-ABF9-6DF0F69EB511}" dt="2020-12-16T07:32:17.651" v="160" actId="1076"/>
          <ac:spMkLst>
            <pc:docMk/>
            <pc:sldMk cId="3173990754" sldId="641"/>
            <ac:spMk id="19" creationId="{D470770D-97B4-4D4E-B49A-D7AA547C82D9}"/>
          </ac:spMkLst>
        </pc:spChg>
        <pc:spChg chg="del mod">
          <ac:chgData name="Kees Hoogland" userId="a3c8aaa6a970e91a" providerId="LiveId" clId="{B5B2BF21-F599-4D38-ABF9-6DF0F69EB511}" dt="2020-12-16T08:41:20.713" v="2009" actId="478"/>
          <ac:spMkLst>
            <pc:docMk/>
            <pc:sldMk cId="3173990754" sldId="641"/>
            <ac:spMk id="20" creationId="{C5A96C49-8CB3-4702-9A07-0E9CC9554C6A}"/>
          </ac:spMkLst>
        </pc:spChg>
        <pc:spChg chg="add mod">
          <ac:chgData name="Kees Hoogland" userId="a3c8aaa6a970e91a" providerId="LiveId" clId="{B5B2BF21-F599-4D38-ABF9-6DF0F69EB511}" dt="2020-12-16T08:42:19.157" v="2025" actId="1076"/>
          <ac:spMkLst>
            <pc:docMk/>
            <pc:sldMk cId="3173990754" sldId="641"/>
            <ac:spMk id="23" creationId="{5177D1CC-C8E0-4A00-8F11-2B3060DFF1C2}"/>
          </ac:spMkLst>
        </pc:spChg>
        <pc:grpChg chg="mod">
          <ac:chgData name="Kees Hoogland" userId="a3c8aaa6a970e91a" providerId="LiveId" clId="{B5B2BF21-F599-4D38-ABF9-6DF0F69EB511}" dt="2020-12-16T08:42:08.996" v="2023" actId="1076"/>
          <ac:grpSpMkLst>
            <pc:docMk/>
            <pc:sldMk cId="3173990754" sldId="641"/>
            <ac:grpSpMk id="8" creationId="{00000000-0000-0000-0000-000000000000}"/>
          </ac:grpSpMkLst>
        </pc:grpChg>
        <pc:picChg chg="mod">
          <ac:chgData name="Kees Hoogland" userId="a3c8aaa6a970e91a" providerId="LiveId" clId="{B5B2BF21-F599-4D38-ABF9-6DF0F69EB511}" dt="2020-12-16T07:31:26.622" v="146" actId="1076"/>
          <ac:picMkLst>
            <pc:docMk/>
            <pc:sldMk cId="3173990754" sldId="641"/>
            <ac:picMk id="7" creationId="{F130DD12-A02C-4C8C-AC7F-7F24954A99EF}"/>
          </ac:picMkLst>
        </pc:picChg>
        <pc:picChg chg="mod ord">
          <ac:chgData name="Kees Hoogland" userId="a3c8aaa6a970e91a" providerId="LiveId" clId="{B5B2BF21-F599-4D38-ABF9-6DF0F69EB511}" dt="2020-12-16T07:32:51.842" v="171" actId="1076"/>
          <ac:picMkLst>
            <pc:docMk/>
            <pc:sldMk cId="3173990754" sldId="641"/>
            <ac:picMk id="11" creationId="{068BECDB-75D5-45A7-9A03-761B3A72F872}"/>
          </ac:picMkLst>
        </pc:picChg>
        <pc:picChg chg="del">
          <ac:chgData name="Kees Hoogland" userId="a3c8aaa6a970e91a" providerId="LiveId" clId="{B5B2BF21-F599-4D38-ABF9-6DF0F69EB511}" dt="2020-12-16T07:31:28.312" v="147" actId="478"/>
          <ac:picMkLst>
            <pc:docMk/>
            <pc:sldMk cId="3173990754" sldId="641"/>
            <ac:picMk id="21" creationId="{7B19E1BD-BD79-425E-A1C9-BB799C3B3F2A}"/>
          </ac:picMkLst>
        </pc:picChg>
        <pc:picChg chg="mod">
          <ac:chgData name="Kees Hoogland" userId="a3c8aaa6a970e91a" providerId="LiveId" clId="{B5B2BF21-F599-4D38-ABF9-6DF0F69EB511}" dt="2020-12-16T07:31:30.866" v="148" actId="1076"/>
          <ac:picMkLst>
            <pc:docMk/>
            <pc:sldMk cId="3173990754" sldId="641"/>
            <ac:picMk id="22" creationId="{9EB0C0FC-06DB-4A6E-BA76-BCC123309E21}"/>
          </ac:picMkLst>
        </pc:picChg>
        <pc:picChg chg="add mod">
          <ac:chgData name="Kees Hoogland" userId="a3c8aaa6a970e91a" providerId="LiveId" clId="{B5B2BF21-F599-4D38-ABF9-6DF0F69EB511}" dt="2020-12-16T08:42:30.744" v="2027"/>
          <ac:picMkLst>
            <pc:docMk/>
            <pc:sldMk cId="3173990754" sldId="641"/>
            <ac:picMk id="24" creationId="{7ED6390E-6B71-4AD5-860E-596DBADE9AF3}"/>
          </ac:picMkLst>
        </pc:picChg>
      </pc:sldChg>
      <pc:sldChg chg="del">
        <pc:chgData name="Kees Hoogland" userId="a3c8aaa6a970e91a" providerId="LiveId" clId="{B5B2BF21-F599-4D38-ABF9-6DF0F69EB511}" dt="2020-12-16T08:40:14.315" v="1999" actId="47"/>
        <pc:sldMkLst>
          <pc:docMk/>
          <pc:sldMk cId="3758185936" sldId="642"/>
        </pc:sldMkLst>
      </pc:sldChg>
      <pc:sldChg chg="addSp delSp modSp mod ord modClrScheme chgLayout">
        <pc:chgData name="Kees Hoogland" userId="a3c8aaa6a970e91a" providerId="LiveId" clId="{B5B2BF21-F599-4D38-ABF9-6DF0F69EB511}" dt="2020-12-16T08:41:04.738" v="2006" actId="20577"/>
        <pc:sldMkLst>
          <pc:docMk/>
          <pc:sldMk cId="3704897575" sldId="648"/>
        </pc:sldMkLst>
        <pc:spChg chg="mod ord">
          <ac:chgData name="Kees Hoogland" userId="a3c8aaa6a970e91a" providerId="LiveId" clId="{B5B2BF21-F599-4D38-ABF9-6DF0F69EB511}" dt="2020-12-16T08:41:04.738" v="2006" actId="20577"/>
          <ac:spMkLst>
            <pc:docMk/>
            <pc:sldMk cId="3704897575" sldId="648"/>
            <ac:spMk id="2" creationId="{26A6996F-0ECA-4291-85CD-B42C15A87CDE}"/>
          </ac:spMkLst>
        </pc:spChg>
        <pc:spChg chg="add del mod ord">
          <ac:chgData name="Kees Hoogland" userId="a3c8aaa6a970e91a" providerId="LiveId" clId="{B5B2BF21-F599-4D38-ABF9-6DF0F69EB511}" dt="2020-12-16T08:30:25.250" v="1579" actId="478"/>
          <ac:spMkLst>
            <pc:docMk/>
            <pc:sldMk cId="3704897575" sldId="648"/>
            <ac:spMk id="3" creationId="{A2F73AFD-E0FA-420C-8DC3-4395295B81F7}"/>
          </ac:spMkLst>
        </pc:spChg>
        <pc:picChg chg="add mod">
          <ac:chgData name="Kees Hoogland" userId="a3c8aaa6a970e91a" providerId="LiveId" clId="{B5B2BF21-F599-4D38-ABF9-6DF0F69EB511}" dt="2020-12-16T08:22:37.318" v="1162"/>
          <ac:picMkLst>
            <pc:docMk/>
            <pc:sldMk cId="3704897575" sldId="648"/>
            <ac:picMk id="22" creationId="{00223EA7-8F73-4BDF-9757-E356492F4CEB}"/>
          </ac:picMkLst>
        </pc:picChg>
      </pc:sldChg>
      <pc:sldChg chg="del">
        <pc:chgData name="Kees Hoogland" userId="a3c8aaa6a970e91a" providerId="LiveId" clId="{B5B2BF21-F599-4D38-ABF9-6DF0F69EB511}" dt="2020-12-16T08:32:09.951" v="1601" actId="47"/>
        <pc:sldMkLst>
          <pc:docMk/>
          <pc:sldMk cId="3756008936" sldId="650"/>
        </pc:sldMkLst>
      </pc:sldChg>
      <pc:sldChg chg="addSp delSp modSp del mod">
        <pc:chgData name="Kees Hoogland" userId="a3c8aaa6a970e91a" providerId="LiveId" clId="{B5B2BF21-F599-4D38-ABF9-6DF0F69EB511}" dt="2020-12-16T08:32:09.951" v="1601" actId="47"/>
        <pc:sldMkLst>
          <pc:docMk/>
          <pc:sldMk cId="1090457302" sldId="651"/>
        </pc:sldMkLst>
        <pc:picChg chg="add del mod">
          <ac:chgData name="Kees Hoogland" userId="a3c8aaa6a970e91a" providerId="LiveId" clId="{B5B2BF21-F599-4D38-ABF9-6DF0F69EB511}" dt="2020-12-16T08:22:51.554" v="1167" actId="478"/>
          <ac:picMkLst>
            <pc:docMk/>
            <pc:sldMk cId="1090457302" sldId="651"/>
            <ac:picMk id="8" creationId="{4D258409-A552-4786-AC6C-003E19116CCD}"/>
          </ac:picMkLst>
        </pc:picChg>
      </pc:sldChg>
      <pc:sldChg chg="del">
        <pc:chgData name="Kees Hoogland" userId="a3c8aaa6a970e91a" providerId="LiveId" clId="{B5B2BF21-F599-4D38-ABF9-6DF0F69EB511}" dt="2020-12-16T08:36:35.230" v="1838" actId="47"/>
        <pc:sldMkLst>
          <pc:docMk/>
          <pc:sldMk cId="1459877068" sldId="660"/>
        </pc:sldMkLst>
      </pc:sldChg>
      <pc:sldChg chg="addSp delSp modSp mod modClrScheme chgLayout">
        <pc:chgData name="Kees Hoogland" userId="a3c8aaa6a970e91a" providerId="LiveId" clId="{B5B2BF21-F599-4D38-ABF9-6DF0F69EB511}" dt="2020-12-16T08:43:25.064" v="2040" actId="1076"/>
        <pc:sldMkLst>
          <pc:docMk/>
          <pc:sldMk cId="1001558964" sldId="662"/>
        </pc:sldMkLst>
        <pc:spChg chg="del mod ord">
          <ac:chgData name="Kees Hoogland" userId="a3c8aaa6a970e91a" providerId="LiveId" clId="{B5B2BF21-F599-4D38-ABF9-6DF0F69EB511}" dt="2020-12-16T07:40:05.346" v="177" actId="700"/>
          <ac:spMkLst>
            <pc:docMk/>
            <pc:sldMk cId="1001558964" sldId="662"/>
            <ac:spMk id="2" creationId="{4851C0A2-52DE-4ACA-9873-125DE6FFE934}"/>
          </ac:spMkLst>
        </pc:spChg>
        <pc:spChg chg="del mod ord">
          <ac:chgData name="Kees Hoogland" userId="a3c8aaa6a970e91a" providerId="LiveId" clId="{B5B2BF21-F599-4D38-ABF9-6DF0F69EB511}" dt="2020-12-16T07:40:05.346" v="177" actId="700"/>
          <ac:spMkLst>
            <pc:docMk/>
            <pc:sldMk cId="1001558964" sldId="662"/>
            <ac:spMk id="3" creationId="{472FAD79-0914-4E89-98F9-184D4B684E8D}"/>
          </ac:spMkLst>
        </pc:spChg>
        <pc:spChg chg="add mod ord">
          <ac:chgData name="Kees Hoogland" userId="a3c8aaa6a970e91a" providerId="LiveId" clId="{B5B2BF21-F599-4D38-ABF9-6DF0F69EB511}" dt="2020-12-16T07:40:39.596" v="218" actId="20577"/>
          <ac:spMkLst>
            <pc:docMk/>
            <pc:sldMk cId="1001558964" sldId="662"/>
            <ac:spMk id="4" creationId="{3C14EF10-E37B-478C-9BE3-162806C3A9D2}"/>
          </ac:spMkLst>
        </pc:spChg>
        <pc:spChg chg="add mod ord">
          <ac:chgData name="Kees Hoogland" userId="a3c8aaa6a970e91a" providerId="LiveId" clId="{B5B2BF21-F599-4D38-ABF9-6DF0F69EB511}" dt="2020-12-16T07:44:18.677" v="467" actId="20577"/>
          <ac:spMkLst>
            <pc:docMk/>
            <pc:sldMk cId="1001558964" sldId="662"/>
            <ac:spMk id="5" creationId="{98A0BEDB-E2DE-4ABC-B31E-89586AB2D933}"/>
          </ac:spMkLst>
        </pc:spChg>
        <pc:spChg chg="add mod">
          <ac:chgData name="Kees Hoogland" userId="a3c8aaa6a970e91a" providerId="LiveId" clId="{B5B2BF21-F599-4D38-ABF9-6DF0F69EB511}" dt="2020-12-16T08:43:23.069" v="2039" actId="1076"/>
          <ac:spMkLst>
            <pc:docMk/>
            <pc:sldMk cId="1001558964" sldId="662"/>
            <ac:spMk id="9" creationId="{B0157D35-2DCD-4774-9A5D-903CC327B82F}"/>
          </ac:spMkLst>
        </pc:spChg>
        <pc:picChg chg="add del mod">
          <ac:chgData name="Kees Hoogland" userId="a3c8aaa6a970e91a" providerId="LiveId" clId="{B5B2BF21-F599-4D38-ABF9-6DF0F69EB511}" dt="2020-12-16T08:05:04.830" v="468" actId="478"/>
          <ac:picMkLst>
            <pc:docMk/>
            <pc:sldMk cId="1001558964" sldId="662"/>
            <ac:picMk id="7" creationId="{11F24164-8E29-4535-BAF8-179116E037D0}"/>
          </ac:picMkLst>
        </pc:picChg>
        <pc:picChg chg="add del mod">
          <ac:chgData name="Kees Hoogland" userId="a3c8aaa6a970e91a" providerId="LiveId" clId="{B5B2BF21-F599-4D38-ABF9-6DF0F69EB511}" dt="2020-12-16T08:43:07.617" v="2033" actId="21"/>
          <ac:picMkLst>
            <pc:docMk/>
            <pc:sldMk cId="1001558964" sldId="662"/>
            <ac:picMk id="11" creationId="{ED482C0B-A625-4D9B-BF6F-2AD53BE26BCC}"/>
          </ac:picMkLst>
        </pc:picChg>
        <pc:picChg chg="add mod">
          <ac:chgData name="Kees Hoogland" userId="a3c8aaa6a970e91a" providerId="LiveId" clId="{B5B2BF21-F599-4D38-ABF9-6DF0F69EB511}" dt="2020-12-16T08:42:37.265" v="2029"/>
          <ac:picMkLst>
            <pc:docMk/>
            <pc:sldMk cId="1001558964" sldId="662"/>
            <ac:picMk id="12" creationId="{0303F3FD-507A-402B-B26C-EF280B4833AF}"/>
          </ac:picMkLst>
        </pc:picChg>
        <pc:picChg chg="add mod">
          <ac:chgData name="Kees Hoogland" userId="a3c8aaa6a970e91a" providerId="LiveId" clId="{B5B2BF21-F599-4D38-ABF9-6DF0F69EB511}" dt="2020-12-16T08:43:25.064" v="2040" actId="1076"/>
          <ac:picMkLst>
            <pc:docMk/>
            <pc:sldMk cId="1001558964" sldId="662"/>
            <ac:picMk id="13" creationId="{8B146476-128B-4432-9E3D-D112BAB19A39}"/>
          </ac:picMkLst>
        </pc:picChg>
      </pc:sldChg>
      <pc:sldChg chg="modSp mod">
        <pc:chgData name="Kees Hoogland" userId="a3c8aaa6a970e91a" providerId="LiveId" clId="{B5B2BF21-F599-4D38-ABF9-6DF0F69EB511}" dt="2020-12-16T08:29:32.034" v="1526" actId="403"/>
        <pc:sldMkLst>
          <pc:docMk/>
          <pc:sldMk cId="4003402153" sldId="673"/>
        </pc:sldMkLst>
        <pc:spChg chg="mod">
          <ac:chgData name="Kees Hoogland" userId="a3c8aaa6a970e91a" providerId="LiveId" clId="{B5B2BF21-F599-4D38-ABF9-6DF0F69EB511}" dt="2020-12-16T08:29:32.034" v="1526" actId="403"/>
          <ac:spMkLst>
            <pc:docMk/>
            <pc:sldMk cId="4003402153" sldId="673"/>
            <ac:spMk id="4" creationId="{A8944945-B0F5-4ADE-9BF7-EC47BFB452CD}"/>
          </ac:spMkLst>
        </pc:spChg>
      </pc:sldChg>
      <pc:sldChg chg="del">
        <pc:chgData name="Kees Hoogland" userId="a3c8aaa6a970e91a" providerId="LiveId" clId="{B5B2BF21-F599-4D38-ABF9-6DF0F69EB511}" dt="2020-12-16T07:30:08.973" v="124" actId="47"/>
        <pc:sldMkLst>
          <pc:docMk/>
          <pc:sldMk cId="189939003" sldId="675"/>
        </pc:sldMkLst>
      </pc:sldChg>
      <pc:sldChg chg="del">
        <pc:chgData name="Kees Hoogland" userId="a3c8aaa6a970e91a" providerId="LiveId" clId="{B5B2BF21-F599-4D38-ABF9-6DF0F69EB511}" dt="2020-12-16T07:30:23.163" v="129" actId="47"/>
        <pc:sldMkLst>
          <pc:docMk/>
          <pc:sldMk cId="1816881987" sldId="676"/>
        </pc:sldMkLst>
      </pc:sldChg>
      <pc:sldChg chg="del">
        <pc:chgData name="Kees Hoogland" userId="a3c8aaa6a970e91a" providerId="LiveId" clId="{B5B2BF21-F599-4D38-ABF9-6DF0F69EB511}" dt="2020-12-16T07:30:06.768" v="123" actId="47"/>
        <pc:sldMkLst>
          <pc:docMk/>
          <pc:sldMk cId="0" sldId="680"/>
        </pc:sldMkLst>
      </pc:sldChg>
      <pc:sldChg chg="del">
        <pc:chgData name="Kees Hoogland" userId="a3c8aaa6a970e91a" providerId="LiveId" clId="{B5B2BF21-F599-4D38-ABF9-6DF0F69EB511}" dt="2020-12-16T07:30:15.528" v="127" actId="47"/>
        <pc:sldMkLst>
          <pc:docMk/>
          <pc:sldMk cId="0" sldId="681"/>
        </pc:sldMkLst>
      </pc:sldChg>
      <pc:sldChg chg="del">
        <pc:chgData name="Kees Hoogland" userId="a3c8aaa6a970e91a" providerId="LiveId" clId="{B5B2BF21-F599-4D38-ABF9-6DF0F69EB511}" dt="2020-12-16T07:30:20.212" v="128" actId="47"/>
        <pc:sldMkLst>
          <pc:docMk/>
          <pc:sldMk cId="0" sldId="682"/>
        </pc:sldMkLst>
      </pc:sldChg>
      <pc:sldChg chg="del">
        <pc:chgData name="Kees Hoogland" userId="a3c8aaa6a970e91a" providerId="LiveId" clId="{B5B2BF21-F599-4D38-ABF9-6DF0F69EB511}" dt="2020-12-16T07:30:13.831" v="125" actId="47"/>
        <pc:sldMkLst>
          <pc:docMk/>
          <pc:sldMk cId="0" sldId="683"/>
        </pc:sldMkLst>
      </pc:sldChg>
      <pc:sldChg chg="del">
        <pc:chgData name="Kees Hoogland" userId="a3c8aaa6a970e91a" providerId="LiveId" clId="{B5B2BF21-F599-4D38-ABF9-6DF0F69EB511}" dt="2020-12-16T08:22:46.263" v="1165" actId="47"/>
        <pc:sldMkLst>
          <pc:docMk/>
          <pc:sldMk cId="0" sldId="684"/>
        </pc:sldMkLst>
      </pc:sldChg>
      <pc:sldChg chg="del">
        <pc:chgData name="Kees Hoogland" userId="a3c8aaa6a970e91a" providerId="LiveId" clId="{B5B2BF21-F599-4D38-ABF9-6DF0F69EB511}" dt="2020-12-16T07:30:14.621" v="126" actId="47"/>
        <pc:sldMkLst>
          <pc:docMk/>
          <pc:sldMk cId="0" sldId="685"/>
        </pc:sldMkLst>
      </pc:sldChg>
      <pc:sldChg chg="del ord">
        <pc:chgData name="Kees Hoogland" userId="a3c8aaa6a970e91a" providerId="LiveId" clId="{B5B2BF21-F599-4D38-ABF9-6DF0F69EB511}" dt="2020-12-16T08:20:56.847" v="1114" actId="47"/>
        <pc:sldMkLst>
          <pc:docMk/>
          <pc:sldMk cId="190926922" sldId="686"/>
        </pc:sldMkLst>
      </pc:sldChg>
      <pc:sldChg chg="addSp delSp modSp mod ord chgLayout">
        <pc:chgData name="Kees Hoogland" userId="a3c8aaa6a970e91a" providerId="LiveId" clId="{B5B2BF21-F599-4D38-ABF9-6DF0F69EB511}" dt="2020-12-16T08:46:30.911" v="2082" actId="1076"/>
        <pc:sldMkLst>
          <pc:docMk/>
          <pc:sldMk cId="608348265" sldId="691"/>
        </pc:sldMkLst>
        <pc:spChg chg="add mod ord">
          <ac:chgData name="Kees Hoogland" userId="a3c8aaa6a970e91a" providerId="LiveId" clId="{B5B2BF21-F599-4D38-ABF9-6DF0F69EB511}" dt="2020-12-16T08:30:39.970" v="1583" actId="20577"/>
          <ac:spMkLst>
            <pc:docMk/>
            <pc:sldMk cId="608348265" sldId="691"/>
            <ac:spMk id="3" creationId="{0F3ED3EE-E1C9-46A8-B6D0-8EE729F7E9FD}"/>
          </ac:spMkLst>
        </pc:spChg>
        <pc:spChg chg="mod">
          <ac:chgData name="Kees Hoogland" userId="a3c8aaa6a970e91a" providerId="LiveId" clId="{B5B2BF21-F599-4D38-ABF9-6DF0F69EB511}" dt="2020-12-16T08:46:30.911" v="2082" actId="1076"/>
          <ac:spMkLst>
            <pc:docMk/>
            <pc:sldMk cId="608348265" sldId="691"/>
            <ac:spMk id="4" creationId="{D3CB6CFC-B5C8-4CCE-8AD8-B8FAD48DB6B2}"/>
          </ac:spMkLst>
        </pc:spChg>
        <pc:spChg chg="add mod ord">
          <ac:chgData name="Kees Hoogland" userId="a3c8aaa6a970e91a" providerId="LiveId" clId="{B5B2BF21-F599-4D38-ABF9-6DF0F69EB511}" dt="2020-12-16T08:30:01.671" v="1532" actId="700"/>
          <ac:spMkLst>
            <pc:docMk/>
            <pc:sldMk cId="608348265" sldId="691"/>
            <ac:spMk id="7" creationId="{B4542ED6-C0B4-4BC6-9758-9DCEB5413019}"/>
          </ac:spMkLst>
        </pc:spChg>
        <pc:picChg chg="mod">
          <ac:chgData name="Kees Hoogland" userId="a3c8aaa6a970e91a" providerId="LiveId" clId="{B5B2BF21-F599-4D38-ABF9-6DF0F69EB511}" dt="2020-12-16T08:46:19.007" v="2077" actId="14100"/>
          <ac:picMkLst>
            <pc:docMk/>
            <pc:sldMk cId="608348265" sldId="691"/>
            <ac:picMk id="2" creationId="{36257D96-1F18-4315-BA7A-8B345DE3CD4A}"/>
          </ac:picMkLst>
        </pc:picChg>
        <pc:picChg chg="mod ord">
          <ac:chgData name="Kees Hoogland" userId="a3c8aaa6a970e91a" providerId="LiveId" clId="{B5B2BF21-F599-4D38-ABF9-6DF0F69EB511}" dt="2020-12-16T08:30:01.671" v="1532" actId="700"/>
          <ac:picMkLst>
            <pc:docMk/>
            <pc:sldMk cId="608348265" sldId="691"/>
            <ac:picMk id="5" creationId="{B7E18F41-021B-4331-AECE-61F09B4C7A67}"/>
          </ac:picMkLst>
        </pc:picChg>
        <pc:picChg chg="del">
          <ac:chgData name="Kees Hoogland" userId="a3c8aaa6a970e91a" providerId="LiveId" clId="{B5B2BF21-F599-4D38-ABF9-6DF0F69EB511}" dt="2020-12-16T08:45:18.331" v="2073" actId="478"/>
          <ac:picMkLst>
            <pc:docMk/>
            <pc:sldMk cId="608348265" sldId="691"/>
            <ac:picMk id="9" creationId="{3BEBF8DB-3CBF-4528-9961-88DF4D197C02}"/>
          </ac:picMkLst>
        </pc:picChg>
        <pc:picChg chg="del">
          <ac:chgData name="Kees Hoogland" userId="a3c8aaa6a970e91a" providerId="LiveId" clId="{B5B2BF21-F599-4D38-ABF9-6DF0F69EB511}" dt="2020-12-16T08:46:14.305" v="2075" actId="478"/>
          <ac:picMkLst>
            <pc:docMk/>
            <pc:sldMk cId="608348265" sldId="691"/>
            <ac:picMk id="10" creationId="{5A1EDDDF-90C1-4A8A-95EF-E2708BEEC160}"/>
          </ac:picMkLst>
        </pc:picChg>
        <pc:picChg chg="add mod">
          <ac:chgData name="Kees Hoogland" userId="a3c8aaa6a970e91a" providerId="LiveId" clId="{B5B2BF21-F599-4D38-ABF9-6DF0F69EB511}" dt="2020-12-16T08:46:14.811" v="2076"/>
          <ac:picMkLst>
            <pc:docMk/>
            <pc:sldMk cId="608348265" sldId="691"/>
            <ac:picMk id="11" creationId="{AAA05CF9-086F-4897-A312-9606F47ECA3E}"/>
          </ac:picMkLst>
        </pc:picChg>
      </pc:sldChg>
      <pc:sldChg chg="del">
        <pc:chgData name="Kees Hoogland" userId="a3c8aaa6a970e91a" providerId="LiveId" clId="{B5B2BF21-F599-4D38-ABF9-6DF0F69EB511}" dt="2020-12-16T07:29:59.290" v="121" actId="47"/>
        <pc:sldMkLst>
          <pc:docMk/>
          <pc:sldMk cId="3377619530" sldId="693"/>
        </pc:sldMkLst>
      </pc:sldChg>
      <pc:sldChg chg="del">
        <pc:chgData name="Kees Hoogland" userId="a3c8aaa6a970e91a" providerId="LiveId" clId="{B5B2BF21-F599-4D38-ABF9-6DF0F69EB511}" dt="2020-12-16T07:30:00.393" v="122" actId="47"/>
        <pc:sldMkLst>
          <pc:docMk/>
          <pc:sldMk cId="3801434763" sldId="694"/>
        </pc:sldMkLst>
      </pc:sldChg>
      <pc:sldChg chg="del">
        <pc:chgData name="Kees Hoogland" userId="a3c8aaa6a970e91a" providerId="LiveId" clId="{B5B2BF21-F599-4D38-ABF9-6DF0F69EB511}" dt="2020-12-16T08:40:17.856" v="2000" actId="47"/>
        <pc:sldMkLst>
          <pc:docMk/>
          <pc:sldMk cId="2565459012" sldId="695"/>
        </pc:sldMkLst>
      </pc:sldChg>
      <pc:sldChg chg="del">
        <pc:chgData name="Kees Hoogland" userId="a3c8aaa6a970e91a" providerId="LiveId" clId="{B5B2BF21-F599-4D38-ABF9-6DF0F69EB511}" dt="2020-12-16T08:40:14.315" v="1999" actId="47"/>
        <pc:sldMkLst>
          <pc:docMk/>
          <pc:sldMk cId="880908900" sldId="696"/>
        </pc:sldMkLst>
      </pc:sldChg>
      <pc:sldChg chg="del">
        <pc:chgData name="Kees Hoogland" userId="a3c8aaa6a970e91a" providerId="LiveId" clId="{B5B2BF21-F599-4D38-ABF9-6DF0F69EB511}" dt="2020-12-16T08:40:14.315" v="1999" actId="47"/>
        <pc:sldMkLst>
          <pc:docMk/>
          <pc:sldMk cId="2756198518" sldId="697"/>
        </pc:sldMkLst>
      </pc:sldChg>
      <pc:sldChg chg="new del">
        <pc:chgData name="Kees Hoogland" userId="a3c8aaa6a970e91a" providerId="LiveId" clId="{B5B2BF21-F599-4D38-ABF9-6DF0F69EB511}" dt="2020-12-16T08:32:09.951" v="1601" actId="47"/>
        <pc:sldMkLst>
          <pc:docMk/>
          <pc:sldMk cId="1592734513" sldId="698"/>
        </pc:sldMkLst>
      </pc:sldChg>
      <pc:sldChg chg="addSp modSp new del">
        <pc:chgData name="Kees Hoogland" userId="a3c8aaa6a970e91a" providerId="LiveId" clId="{B5B2BF21-F599-4D38-ABF9-6DF0F69EB511}" dt="2020-12-16T08:32:09.951" v="1601" actId="47"/>
        <pc:sldMkLst>
          <pc:docMk/>
          <pc:sldMk cId="2984984006" sldId="699"/>
        </pc:sldMkLst>
        <pc:picChg chg="add mod">
          <ac:chgData name="Kees Hoogland" userId="a3c8aaa6a970e91a" providerId="LiveId" clId="{B5B2BF21-F599-4D38-ABF9-6DF0F69EB511}" dt="2020-12-16T08:22:43.656" v="1164"/>
          <ac:picMkLst>
            <pc:docMk/>
            <pc:sldMk cId="2984984006" sldId="699"/>
            <ac:picMk id="4" creationId="{5D7F4EFA-FF99-41BC-BAC5-FBF9F3F3208C}"/>
          </ac:picMkLst>
        </pc:picChg>
      </pc:sldChg>
      <pc:sldChg chg="modSp add mod">
        <pc:chgData name="Kees Hoogland" userId="a3c8aaa6a970e91a" providerId="LiveId" clId="{B5B2BF21-F599-4D38-ABF9-6DF0F69EB511}" dt="2020-12-16T07:29:49.193" v="120" actId="20577"/>
        <pc:sldMkLst>
          <pc:docMk/>
          <pc:sldMk cId="1401665752" sldId="700"/>
        </pc:sldMkLst>
        <pc:spChg chg="mod">
          <ac:chgData name="Kees Hoogland" userId="a3c8aaa6a970e91a" providerId="LiveId" clId="{B5B2BF21-F599-4D38-ABF9-6DF0F69EB511}" dt="2020-12-16T07:29:49.193" v="120" actId="20577"/>
          <ac:spMkLst>
            <pc:docMk/>
            <pc:sldMk cId="1401665752" sldId="700"/>
            <ac:spMk id="4" creationId="{A8944945-B0F5-4ADE-9BF7-EC47BFB452CD}"/>
          </ac:spMkLst>
        </pc:spChg>
      </pc:sldChg>
      <pc:sldChg chg="addSp delSp modSp add mod">
        <pc:chgData name="Kees Hoogland" userId="a3c8aaa6a970e91a" providerId="LiveId" clId="{B5B2BF21-F599-4D38-ABF9-6DF0F69EB511}" dt="2020-12-16T08:44:24.773" v="2072" actId="790"/>
        <pc:sldMkLst>
          <pc:docMk/>
          <pc:sldMk cId="3305340035" sldId="701"/>
        </pc:sldMkLst>
        <pc:spChg chg="mod">
          <ac:chgData name="Kees Hoogland" userId="a3c8aaa6a970e91a" providerId="LiveId" clId="{B5B2BF21-F599-4D38-ABF9-6DF0F69EB511}" dt="2020-12-16T07:43:01.357" v="377" actId="20577"/>
          <ac:spMkLst>
            <pc:docMk/>
            <pc:sldMk cId="3305340035" sldId="701"/>
            <ac:spMk id="4" creationId="{3C14EF10-E37B-478C-9BE3-162806C3A9D2}"/>
          </ac:spMkLst>
        </pc:spChg>
        <pc:spChg chg="mod">
          <ac:chgData name="Kees Hoogland" userId="a3c8aaa6a970e91a" providerId="LiveId" clId="{B5B2BF21-F599-4D38-ABF9-6DF0F69EB511}" dt="2020-12-16T08:44:24.773" v="2072" actId="790"/>
          <ac:spMkLst>
            <pc:docMk/>
            <pc:sldMk cId="3305340035" sldId="701"/>
            <ac:spMk id="5" creationId="{98A0BEDB-E2DE-4ABC-B31E-89586AB2D933}"/>
          </ac:spMkLst>
        </pc:spChg>
        <pc:spChg chg="mod">
          <ac:chgData name="Kees Hoogland" userId="a3c8aaa6a970e91a" providerId="LiveId" clId="{B5B2BF21-F599-4D38-ABF9-6DF0F69EB511}" dt="2020-12-16T08:43:52.422" v="2043" actId="1076"/>
          <ac:spMkLst>
            <pc:docMk/>
            <pc:sldMk cId="3305340035" sldId="701"/>
            <ac:spMk id="9" creationId="{B0157D35-2DCD-4774-9A5D-903CC327B82F}"/>
          </ac:spMkLst>
        </pc:spChg>
        <pc:picChg chg="add mod">
          <ac:chgData name="Kees Hoogland" userId="a3c8aaa6a970e91a" providerId="LiveId" clId="{B5B2BF21-F599-4D38-ABF9-6DF0F69EB511}" dt="2020-12-16T08:42:45.800" v="2031"/>
          <ac:picMkLst>
            <pc:docMk/>
            <pc:sldMk cId="3305340035" sldId="701"/>
            <ac:picMk id="6" creationId="{4DAFB744-3962-458E-9E93-00B6248D7215}"/>
          </ac:picMkLst>
        </pc:picChg>
        <pc:picChg chg="del">
          <ac:chgData name="Kees Hoogland" userId="a3c8aaa6a970e91a" providerId="LiveId" clId="{B5B2BF21-F599-4D38-ABF9-6DF0F69EB511}" dt="2020-12-16T08:43:13.716" v="2035" actId="21"/>
          <ac:picMkLst>
            <pc:docMk/>
            <pc:sldMk cId="3305340035" sldId="701"/>
            <ac:picMk id="7" creationId="{11F24164-8E29-4535-BAF8-179116E037D0}"/>
          </ac:picMkLst>
        </pc:picChg>
        <pc:picChg chg="add mod">
          <ac:chgData name="Kees Hoogland" userId="a3c8aaa6a970e91a" providerId="LiveId" clId="{B5B2BF21-F599-4D38-ABF9-6DF0F69EB511}" dt="2020-12-16T08:43:11.009" v="2034"/>
          <ac:picMkLst>
            <pc:docMk/>
            <pc:sldMk cId="3305340035" sldId="701"/>
            <ac:picMk id="8" creationId="{F1DAEF9A-69BF-448F-9378-6A73B921139A}"/>
          </ac:picMkLst>
        </pc:picChg>
      </pc:sldChg>
      <pc:sldChg chg="addSp modSp new mod">
        <pc:chgData name="Kees Hoogland" userId="a3c8aaa6a970e91a" providerId="LiveId" clId="{B5B2BF21-F599-4D38-ABF9-6DF0F69EB511}" dt="2020-12-16T08:20:41.421" v="1113" actId="5793"/>
        <pc:sldMkLst>
          <pc:docMk/>
          <pc:sldMk cId="1466133279" sldId="702"/>
        </pc:sldMkLst>
        <pc:spChg chg="mod">
          <ac:chgData name="Kees Hoogland" userId="a3c8aaa6a970e91a" providerId="LiveId" clId="{B5B2BF21-F599-4D38-ABF9-6DF0F69EB511}" dt="2020-12-16T08:06:09.107" v="529" actId="790"/>
          <ac:spMkLst>
            <pc:docMk/>
            <pc:sldMk cId="1466133279" sldId="702"/>
            <ac:spMk id="2" creationId="{436FFB4B-4C75-44DE-8343-DEE71206B251}"/>
          </ac:spMkLst>
        </pc:spChg>
        <pc:spChg chg="mod">
          <ac:chgData name="Kees Hoogland" userId="a3c8aaa6a970e91a" providerId="LiveId" clId="{B5B2BF21-F599-4D38-ABF9-6DF0F69EB511}" dt="2020-12-16T08:20:41.421" v="1113" actId="5793"/>
          <ac:spMkLst>
            <pc:docMk/>
            <pc:sldMk cId="1466133279" sldId="702"/>
            <ac:spMk id="3" creationId="{40FD0406-426F-42AC-8BAF-EE4F515B3357}"/>
          </ac:spMkLst>
        </pc:spChg>
        <pc:spChg chg="add mod">
          <ac:chgData name="Kees Hoogland" userId="a3c8aaa6a970e91a" providerId="LiveId" clId="{B5B2BF21-F599-4D38-ABF9-6DF0F69EB511}" dt="2020-12-16T08:09:46.704" v="822" actId="1076"/>
          <ac:spMkLst>
            <pc:docMk/>
            <pc:sldMk cId="1466133279" sldId="702"/>
            <ac:spMk id="4" creationId="{0F97C25B-EA91-4090-980F-5796144AB9AE}"/>
          </ac:spMkLst>
        </pc:spChg>
        <pc:picChg chg="add mod">
          <ac:chgData name="Kees Hoogland" userId="a3c8aaa6a970e91a" providerId="LiveId" clId="{B5B2BF21-F599-4D38-ABF9-6DF0F69EB511}" dt="2020-12-16T08:10:12.824" v="828" actId="14100"/>
          <ac:picMkLst>
            <pc:docMk/>
            <pc:sldMk cId="1466133279" sldId="702"/>
            <ac:picMk id="6" creationId="{38379104-C1E0-4C6B-A955-DC7B285D0135}"/>
          </ac:picMkLst>
        </pc:picChg>
        <pc:picChg chg="add mod">
          <ac:chgData name="Kees Hoogland" userId="a3c8aaa6a970e91a" providerId="LiveId" clId="{B5B2BF21-F599-4D38-ABF9-6DF0F69EB511}" dt="2020-12-16T08:19:43.124" v="1102" actId="1076"/>
          <ac:picMkLst>
            <pc:docMk/>
            <pc:sldMk cId="1466133279" sldId="702"/>
            <ac:picMk id="8" creationId="{375C14D4-642E-4A80-83E7-5A5E2BFE9D87}"/>
          </ac:picMkLst>
        </pc:picChg>
        <pc:picChg chg="add mod">
          <ac:chgData name="Kees Hoogland" userId="a3c8aaa6a970e91a" providerId="LiveId" clId="{B5B2BF21-F599-4D38-ABF9-6DF0F69EB511}" dt="2020-12-16T08:20:27.762" v="1104" actId="1076"/>
          <ac:picMkLst>
            <pc:docMk/>
            <pc:sldMk cId="1466133279" sldId="702"/>
            <ac:picMk id="10" creationId="{6BCFBC00-B83B-43A5-AEC0-C4A14EB4FFBC}"/>
          </ac:picMkLst>
        </pc:picChg>
      </pc:sldChg>
      <pc:sldChg chg="modSp new mod">
        <pc:chgData name="Kees Hoogland" userId="a3c8aaa6a970e91a" providerId="LiveId" clId="{B5B2BF21-F599-4D38-ABF9-6DF0F69EB511}" dt="2020-12-16T08:40:58.953" v="2002" actId="20577"/>
        <pc:sldMkLst>
          <pc:docMk/>
          <pc:sldMk cId="3836710203" sldId="703"/>
        </pc:sldMkLst>
        <pc:spChg chg="mod">
          <ac:chgData name="Kees Hoogland" userId="a3c8aaa6a970e91a" providerId="LiveId" clId="{B5B2BF21-F599-4D38-ABF9-6DF0F69EB511}" dt="2020-12-16T08:40:58.953" v="2002" actId="20577"/>
          <ac:spMkLst>
            <pc:docMk/>
            <pc:sldMk cId="3836710203" sldId="703"/>
            <ac:spMk id="2" creationId="{F653B1A4-3DEF-4836-A5B5-2BAA7E051099}"/>
          </ac:spMkLst>
        </pc:spChg>
        <pc:spChg chg="mod">
          <ac:chgData name="Kees Hoogland" userId="a3c8aaa6a970e91a" providerId="LiveId" clId="{B5B2BF21-F599-4D38-ABF9-6DF0F69EB511}" dt="2020-12-16T08:29:18.692" v="1524" actId="20577"/>
          <ac:spMkLst>
            <pc:docMk/>
            <pc:sldMk cId="3836710203" sldId="703"/>
            <ac:spMk id="3" creationId="{B7CBB06A-5A27-4A1E-9398-4A7AB4F291CD}"/>
          </ac:spMkLst>
        </pc:spChg>
      </pc:sldChg>
      <pc:sldChg chg="addSp modSp new mod">
        <pc:chgData name="Kees Hoogland" userId="a3c8aaa6a970e91a" providerId="LiveId" clId="{B5B2BF21-F599-4D38-ABF9-6DF0F69EB511}" dt="2020-12-16T08:48:20.674" v="2134" actId="20577"/>
        <pc:sldMkLst>
          <pc:docMk/>
          <pc:sldMk cId="2035240316" sldId="704"/>
        </pc:sldMkLst>
        <pc:spChg chg="mod">
          <ac:chgData name="Kees Hoogland" userId="a3c8aaa6a970e91a" providerId="LiveId" clId="{B5B2BF21-F599-4D38-ABF9-6DF0F69EB511}" dt="2020-12-16T08:34:59.594" v="1659"/>
          <ac:spMkLst>
            <pc:docMk/>
            <pc:sldMk cId="2035240316" sldId="704"/>
            <ac:spMk id="2" creationId="{64234320-AA38-4C25-9703-E7E63A3099F8}"/>
          </ac:spMkLst>
        </pc:spChg>
        <pc:spChg chg="mod">
          <ac:chgData name="Kees Hoogland" userId="a3c8aaa6a970e91a" providerId="LiveId" clId="{B5B2BF21-F599-4D38-ABF9-6DF0F69EB511}" dt="2020-12-16T08:48:20.674" v="2134" actId="20577"/>
          <ac:spMkLst>
            <pc:docMk/>
            <pc:sldMk cId="2035240316" sldId="704"/>
            <ac:spMk id="3" creationId="{7E9A6129-8758-411B-9396-E73552FC7D1B}"/>
          </ac:spMkLst>
        </pc:spChg>
        <pc:picChg chg="add mod">
          <ac:chgData name="Kees Hoogland" userId="a3c8aaa6a970e91a" providerId="LiveId" clId="{B5B2BF21-F599-4D38-ABF9-6DF0F69EB511}" dt="2020-12-16T08:42:33.383" v="2028"/>
          <ac:picMkLst>
            <pc:docMk/>
            <pc:sldMk cId="2035240316" sldId="704"/>
            <ac:picMk id="4" creationId="{9E36D061-1FCE-46F8-8CAB-30091C559764}"/>
          </ac:picMkLst>
        </pc:picChg>
      </pc:sldChg>
      <pc:sldMasterChg chg="delSldLayout">
        <pc:chgData name="Kees Hoogland" userId="a3c8aaa6a970e91a" providerId="LiveId" clId="{B5B2BF21-F599-4D38-ABF9-6DF0F69EB511}" dt="2020-12-16T08:40:14.315" v="1999" actId="47"/>
        <pc:sldMasterMkLst>
          <pc:docMk/>
          <pc:sldMasterMk cId="327563867" sldId="2147483648"/>
        </pc:sldMasterMkLst>
        <pc:sldLayoutChg chg="del">
          <pc:chgData name="Kees Hoogland" userId="a3c8aaa6a970e91a" providerId="LiveId" clId="{B5B2BF21-F599-4D38-ABF9-6DF0F69EB511}" dt="2020-12-16T08:40:14.315" v="1999" actId="47"/>
          <pc:sldLayoutMkLst>
            <pc:docMk/>
            <pc:sldMasterMk cId="327563867" sldId="2147483648"/>
            <pc:sldLayoutMk cId="1219528533" sldId="214748367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346F4-FA5C-4EC5-A6D8-C4AEB8C039B8}" type="datetimeFigureOut">
              <a:rPr lang="en-GB" smtClean="0"/>
              <a:t>16/12/2020</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A6E9-B26F-4276-8ADA-FF78A249B710}" type="slidenum">
              <a:rPr lang="en-GB" smtClean="0"/>
              <a:t>‹nr.›</a:t>
            </a:fld>
            <a:endParaRPr lang="en-GB"/>
          </a:p>
        </p:txBody>
      </p:sp>
    </p:spTree>
    <p:extLst>
      <p:ext uri="{BB962C8B-B14F-4D97-AF65-F5344CB8AC3E}">
        <p14:creationId xmlns:p14="http://schemas.microsoft.com/office/powerpoint/2010/main" val="338619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koptekst 3"/>
          <p:cNvSpPr>
            <a:spLocks noGrp="1"/>
          </p:cNvSpPr>
          <p:nvPr>
            <p:ph type="hdr" sz="quarter"/>
          </p:nvPr>
        </p:nvSpPr>
        <p:spPr/>
        <p:txBody>
          <a:bodyPr/>
          <a:lstStyle/>
          <a:p>
            <a:pPr>
              <a:defRPr/>
            </a:pPr>
            <a:r>
              <a:rPr lang="en-US" altLang="nl-NL"/>
              <a:t>xxxxxxxxxxxxxxx</a:t>
            </a:r>
          </a:p>
        </p:txBody>
      </p:sp>
      <p:sp>
        <p:nvSpPr>
          <p:cNvPr id="5" name="Tijdelijke aanduiding voor datum 4"/>
          <p:cNvSpPr>
            <a:spLocks noGrp="1"/>
          </p:cNvSpPr>
          <p:nvPr>
            <p:ph type="dt" idx="1"/>
          </p:nvPr>
        </p:nvSpPr>
        <p:spPr/>
        <p:txBody>
          <a:bodyPr/>
          <a:lstStyle/>
          <a:p>
            <a:pPr>
              <a:defRPr/>
            </a:pPr>
            <a:fld id="{43464500-5EC3-404D-ACEC-BC5CA569FA1F}" type="datetime1">
              <a:rPr lang="en-US" altLang="nl-NL" smtClean="0"/>
              <a:pPr>
                <a:defRPr/>
              </a:pPr>
              <a:t>12/16/2020</a:t>
            </a:fld>
            <a:endParaRPr lang="en-US" altLang="nl-NL"/>
          </a:p>
        </p:txBody>
      </p:sp>
      <p:sp>
        <p:nvSpPr>
          <p:cNvPr id="6" name="Tijdelijke aanduiding voor voettekst 5"/>
          <p:cNvSpPr>
            <a:spLocks noGrp="1"/>
          </p:cNvSpPr>
          <p:nvPr>
            <p:ph type="ftr" sz="quarter" idx="4"/>
          </p:nvPr>
        </p:nvSpPr>
        <p:spPr/>
        <p:txBody>
          <a:bodyPr/>
          <a:lstStyle/>
          <a:p>
            <a:pPr>
              <a:defRPr/>
            </a:pPr>
            <a:r>
              <a:rPr lang="en-US" altLang="nl-NL"/>
              <a:t>xxxxxxxxxxxxx</a:t>
            </a:r>
          </a:p>
        </p:txBody>
      </p:sp>
      <p:sp>
        <p:nvSpPr>
          <p:cNvPr id="7" name="Tijdelijke aanduiding voor dianummer 6"/>
          <p:cNvSpPr>
            <a:spLocks noGrp="1"/>
          </p:cNvSpPr>
          <p:nvPr>
            <p:ph type="sldNum" sz="quarter" idx="5"/>
          </p:nvPr>
        </p:nvSpPr>
        <p:spPr/>
        <p:txBody>
          <a:bodyPr/>
          <a:lstStyle/>
          <a:p>
            <a:pPr>
              <a:defRPr/>
            </a:pPr>
            <a:fld id="{903C489A-7306-4CA7-87F8-51324E95E420}" type="slidenum">
              <a:rPr lang="en-US" altLang="nl-NL" smtClean="0"/>
              <a:pPr>
                <a:defRPr/>
              </a:pPr>
              <a:t>2</a:t>
            </a:fld>
            <a:endParaRPr lang="en-US" altLang="nl-NL"/>
          </a:p>
        </p:txBody>
      </p:sp>
    </p:spTree>
    <p:extLst>
      <p:ext uri="{BB962C8B-B14F-4D97-AF65-F5344CB8AC3E}">
        <p14:creationId xmlns:p14="http://schemas.microsoft.com/office/powerpoint/2010/main" val="132977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koptekst 3"/>
          <p:cNvSpPr>
            <a:spLocks noGrp="1"/>
          </p:cNvSpPr>
          <p:nvPr>
            <p:ph type="hdr" sz="quarter"/>
          </p:nvPr>
        </p:nvSpPr>
        <p:spPr/>
        <p:txBody>
          <a:bodyPr/>
          <a:lstStyle/>
          <a:p>
            <a:pPr>
              <a:defRPr/>
            </a:pPr>
            <a:r>
              <a:rPr lang="en-US" altLang="nl-NL"/>
              <a:t>xxxxxxxxxxxxxxx</a:t>
            </a:r>
          </a:p>
        </p:txBody>
      </p:sp>
      <p:sp>
        <p:nvSpPr>
          <p:cNvPr id="5" name="Tijdelijke aanduiding voor datum 4"/>
          <p:cNvSpPr>
            <a:spLocks noGrp="1"/>
          </p:cNvSpPr>
          <p:nvPr>
            <p:ph type="dt" idx="1"/>
          </p:nvPr>
        </p:nvSpPr>
        <p:spPr/>
        <p:txBody>
          <a:bodyPr/>
          <a:lstStyle/>
          <a:p>
            <a:pPr>
              <a:defRPr/>
            </a:pPr>
            <a:fld id="{43464500-5EC3-404D-ACEC-BC5CA569FA1F}" type="datetime1">
              <a:rPr lang="en-US" altLang="nl-NL" smtClean="0"/>
              <a:pPr>
                <a:defRPr/>
              </a:pPr>
              <a:t>12/16/2020</a:t>
            </a:fld>
            <a:endParaRPr lang="en-US" altLang="nl-NL"/>
          </a:p>
        </p:txBody>
      </p:sp>
      <p:sp>
        <p:nvSpPr>
          <p:cNvPr id="6" name="Tijdelijke aanduiding voor voettekst 5"/>
          <p:cNvSpPr>
            <a:spLocks noGrp="1"/>
          </p:cNvSpPr>
          <p:nvPr>
            <p:ph type="ftr" sz="quarter" idx="4"/>
          </p:nvPr>
        </p:nvSpPr>
        <p:spPr/>
        <p:txBody>
          <a:bodyPr/>
          <a:lstStyle/>
          <a:p>
            <a:pPr>
              <a:defRPr/>
            </a:pPr>
            <a:r>
              <a:rPr lang="en-US" altLang="nl-NL"/>
              <a:t>xxxxxxxxxxxxx</a:t>
            </a:r>
          </a:p>
        </p:txBody>
      </p:sp>
      <p:sp>
        <p:nvSpPr>
          <p:cNvPr id="7" name="Tijdelijke aanduiding voor dianummer 6"/>
          <p:cNvSpPr>
            <a:spLocks noGrp="1"/>
          </p:cNvSpPr>
          <p:nvPr>
            <p:ph type="sldNum" sz="quarter" idx="5"/>
          </p:nvPr>
        </p:nvSpPr>
        <p:spPr/>
        <p:txBody>
          <a:bodyPr/>
          <a:lstStyle/>
          <a:p>
            <a:pPr>
              <a:defRPr/>
            </a:pPr>
            <a:fld id="{903C489A-7306-4CA7-87F8-51324E95E420}" type="slidenum">
              <a:rPr lang="en-US" altLang="nl-NL" smtClean="0"/>
              <a:pPr>
                <a:defRPr/>
              </a:pPr>
              <a:t>3</a:t>
            </a:fld>
            <a:endParaRPr lang="en-US" altLang="nl-NL"/>
          </a:p>
        </p:txBody>
      </p:sp>
    </p:spTree>
    <p:extLst>
      <p:ext uri="{BB962C8B-B14F-4D97-AF65-F5344CB8AC3E}">
        <p14:creationId xmlns:p14="http://schemas.microsoft.com/office/powerpoint/2010/main" val="284946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koptekst 3"/>
          <p:cNvSpPr>
            <a:spLocks noGrp="1"/>
          </p:cNvSpPr>
          <p:nvPr>
            <p:ph type="hdr" sz="quarter"/>
          </p:nvPr>
        </p:nvSpPr>
        <p:spPr/>
        <p:txBody>
          <a:bodyPr/>
          <a:lstStyle/>
          <a:p>
            <a:pPr>
              <a:defRPr/>
            </a:pPr>
            <a:r>
              <a:rPr lang="en-US" altLang="nl-NL"/>
              <a:t>xxxxxxxxxxxxxxx</a:t>
            </a:r>
          </a:p>
        </p:txBody>
      </p:sp>
      <p:sp>
        <p:nvSpPr>
          <p:cNvPr id="5" name="Tijdelijke aanduiding voor datum 4"/>
          <p:cNvSpPr>
            <a:spLocks noGrp="1"/>
          </p:cNvSpPr>
          <p:nvPr>
            <p:ph type="dt" idx="1"/>
          </p:nvPr>
        </p:nvSpPr>
        <p:spPr/>
        <p:txBody>
          <a:bodyPr/>
          <a:lstStyle/>
          <a:p>
            <a:pPr>
              <a:defRPr/>
            </a:pPr>
            <a:fld id="{43464500-5EC3-404D-ACEC-BC5CA569FA1F}" type="datetime1">
              <a:rPr lang="en-US" altLang="nl-NL" smtClean="0"/>
              <a:pPr>
                <a:defRPr/>
              </a:pPr>
              <a:t>12/16/2020</a:t>
            </a:fld>
            <a:endParaRPr lang="en-US" altLang="nl-NL"/>
          </a:p>
        </p:txBody>
      </p:sp>
      <p:sp>
        <p:nvSpPr>
          <p:cNvPr id="6" name="Tijdelijke aanduiding voor voettekst 5"/>
          <p:cNvSpPr>
            <a:spLocks noGrp="1"/>
          </p:cNvSpPr>
          <p:nvPr>
            <p:ph type="ftr" sz="quarter" idx="4"/>
          </p:nvPr>
        </p:nvSpPr>
        <p:spPr/>
        <p:txBody>
          <a:bodyPr/>
          <a:lstStyle/>
          <a:p>
            <a:pPr>
              <a:defRPr/>
            </a:pPr>
            <a:r>
              <a:rPr lang="en-US" altLang="nl-NL"/>
              <a:t>xxxxxxxxxxxxx</a:t>
            </a:r>
          </a:p>
        </p:txBody>
      </p:sp>
      <p:sp>
        <p:nvSpPr>
          <p:cNvPr id="7" name="Tijdelijke aanduiding voor dianummer 6"/>
          <p:cNvSpPr>
            <a:spLocks noGrp="1"/>
          </p:cNvSpPr>
          <p:nvPr>
            <p:ph type="sldNum" sz="quarter" idx="5"/>
          </p:nvPr>
        </p:nvSpPr>
        <p:spPr/>
        <p:txBody>
          <a:bodyPr/>
          <a:lstStyle/>
          <a:p>
            <a:pPr>
              <a:defRPr/>
            </a:pPr>
            <a:fld id="{903C489A-7306-4CA7-87F8-51324E95E420}" type="slidenum">
              <a:rPr lang="en-US" altLang="nl-NL" smtClean="0"/>
              <a:pPr>
                <a:defRPr/>
              </a:pPr>
              <a:t>4</a:t>
            </a:fld>
            <a:endParaRPr lang="en-US" altLang="nl-NL"/>
          </a:p>
        </p:txBody>
      </p:sp>
    </p:spTree>
    <p:extLst>
      <p:ext uri="{BB962C8B-B14F-4D97-AF65-F5344CB8AC3E}">
        <p14:creationId xmlns:p14="http://schemas.microsoft.com/office/powerpoint/2010/main" val="152971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noProof="0" dirty="0"/>
          </a:p>
        </p:txBody>
      </p:sp>
      <p:sp>
        <p:nvSpPr>
          <p:cNvPr id="112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4375" indent="-274638">
              <a:spcBef>
                <a:spcPct val="30000"/>
              </a:spcBef>
              <a:defRPr sz="1200">
                <a:solidFill>
                  <a:schemeClr val="tx1"/>
                </a:solidFill>
                <a:latin typeface="Calibri" panose="020F0502020204030204" pitchFamily="34" charset="0"/>
              </a:defRPr>
            </a:lvl2pPr>
            <a:lvl3pPr marL="1100138"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1200" indent="-219075">
              <a:spcBef>
                <a:spcPct val="30000"/>
              </a:spcBef>
              <a:defRPr sz="1200">
                <a:solidFill>
                  <a:schemeClr val="tx1"/>
                </a:solidFill>
                <a:latin typeface="Calibri" panose="020F0502020204030204" pitchFamily="34" charset="0"/>
              </a:defRPr>
            </a:lvl5pPr>
            <a:lvl6pPr marL="2438400" indent="-219075" eaLnBrk="0" fontAlgn="base" hangingPunct="0">
              <a:spcBef>
                <a:spcPct val="30000"/>
              </a:spcBef>
              <a:spcAft>
                <a:spcPct val="0"/>
              </a:spcAft>
              <a:defRPr sz="1200">
                <a:solidFill>
                  <a:schemeClr val="tx1"/>
                </a:solidFill>
                <a:latin typeface="Calibri" panose="020F0502020204030204" pitchFamily="34" charset="0"/>
              </a:defRPr>
            </a:lvl6pPr>
            <a:lvl7pPr marL="2895600" indent="-219075" eaLnBrk="0" fontAlgn="base" hangingPunct="0">
              <a:spcBef>
                <a:spcPct val="30000"/>
              </a:spcBef>
              <a:spcAft>
                <a:spcPct val="0"/>
              </a:spcAft>
              <a:defRPr sz="1200">
                <a:solidFill>
                  <a:schemeClr val="tx1"/>
                </a:solidFill>
                <a:latin typeface="Calibri" panose="020F0502020204030204" pitchFamily="34" charset="0"/>
              </a:defRPr>
            </a:lvl7pPr>
            <a:lvl8pPr marL="3352800" indent="-219075" eaLnBrk="0" fontAlgn="base" hangingPunct="0">
              <a:spcBef>
                <a:spcPct val="30000"/>
              </a:spcBef>
              <a:spcAft>
                <a:spcPct val="0"/>
              </a:spcAft>
              <a:defRPr sz="1200">
                <a:solidFill>
                  <a:schemeClr val="tx1"/>
                </a:solidFill>
                <a:latin typeface="Calibri" panose="020F0502020204030204" pitchFamily="34" charset="0"/>
              </a:defRPr>
            </a:lvl8pPr>
            <a:lvl9pPr marL="3810000"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E81A69-14F4-442B-98C8-DA66E4870F52}" type="slidenum">
              <a:rPr kumimoji="0" lang="nl-NL" altLang="nl-NL"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l-NL" altLang="nl-NL"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4037" name="Tijdelijke aanduiding voor voettekst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a:ln>
                  <a:noFill/>
                </a:ln>
                <a:solidFill>
                  <a:prstClr val="black"/>
                </a:solidFill>
                <a:effectLst/>
                <a:uLnTx/>
                <a:uFillTx/>
                <a:latin typeface="Calibri"/>
                <a:ea typeface="+mn-ea"/>
                <a:cs typeface="+mn-cs"/>
              </a:rPr>
              <a:t>Rekenen voor de toekomst</a:t>
            </a:r>
          </a:p>
        </p:txBody>
      </p:sp>
    </p:spTree>
    <p:extLst>
      <p:ext uri="{BB962C8B-B14F-4D97-AF65-F5344CB8AC3E}">
        <p14:creationId xmlns:p14="http://schemas.microsoft.com/office/powerpoint/2010/main" val="161460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Let  us get bold and let us get a bit more practical</a:t>
            </a:r>
          </a:p>
        </p:txBody>
      </p:sp>
      <p:sp>
        <p:nvSpPr>
          <p:cNvPr id="4" name="Tijdelijke aanduiding voor koptekst 3"/>
          <p:cNvSpPr>
            <a:spLocks noGrp="1"/>
          </p:cNvSpPr>
          <p:nvPr>
            <p:ph type="hdr" sz="quarter"/>
          </p:nvPr>
        </p:nvSpPr>
        <p:spPr/>
        <p:txBody>
          <a:bodyPr/>
          <a:lstStyle/>
          <a:p>
            <a:pPr>
              <a:defRPr/>
            </a:pPr>
            <a:r>
              <a:rPr lang="en-US" altLang="nl-NL"/>
              <a:t>xxxxxxxxxxxxxxx</a:t>
            </a:r>
          </a:p>
        </p:txBody>
      </p:sp>
      <p:sp>
        <p:nvSpPr>
          <p:cNvPr id="5" name="Tijdelijke aanduiding voor datum 4"/>
          <p:cNvSpPr>
            <a:spLocks noGrp="1"/>
          </p:cNvSpPr>
          <p:nvPr>
            <p:ph type="dt" idx="1"/>
          </p:nvPr>
        </p:nvSpPr>
        <p:spPr/>
        <p:txBody>
          <a:bodyPr/>
          <a:lstStyle/>
          <a:p>
            <a:pPr>
              <a:defRPr/>
            </a:pPr>
            <a:fld id="{43464500-5EC3-404D-ACEC-BC5CA569FA1F}" type="datetime1">
              <a:rPr lang="en-US" altLang="nl-NL" smtClean="0"/>
              <a:pPr>
                <a:defRPr/>
              </a:pPr>
              <a:t>12/16/2020</a:t>
            </a:fld>
            <a:endParaRPr lang="en-US" altLang="nl-NL"/>
          </a:p>
        </p:txBody>
      </p:sp>
      <p:sp>
        <p:nvSpPr>
          <p:cNvPr id="6" name="Tijdelijke aanduiding voor voettekst 5"/>
          <p:cNvSpPr>
            <a:spLocks noGrp="1"/>
          </p:cNvSpPr>
          <p:nvPr>
            <p:ph type="ftr" sz="quarter" idx="4"/>
          </p:nvPr>
        </p:nvSpPr>
        <p:spPr/>
        <p:txBody>
          <a:bodyPr/>
          <a:lstStyle/>
          <a:p>
            <a:pPr>
              <a:defRPr/>
            </a:pPr>
            <a:r>
              <a:rPr lang="en-US" altLang="nl-NL"/>
              <a:t>xxxxxxxxxxxxx</a:t>
            </a:r>
          </a:p>
        </p:txBody>
      </p:sp>
      <p:sp>
        <p:nvSpPr>
          <p:cNvPr id="7" name="Tijdelijke aanduiding voor dianummer 6"/>
          <p:cNvSpPr>
            <a:spLocks noGrp="1"/>
          </p:cNvSpPr>
          <p:nvPr>
            <p:ph type="sldNum" sz="quarter" idx="5"/>
          </p:nvPr>
        </p:nvSpPr>
        <p:spPr/>
        <p:txBody>
          <a:bodyPr/>
          <a:lstStyle/>
          <a:p>
            <a:pPr>
              <a:defRPr/>
            </a:pPr>
            <a:fld id="{903C489A-7306-4CA7-87F8-51324E95E420}" type="slidenum">
              <a:rPr lang="en-US" altLang="nl-NL" smtClean="0"/>
              <a:pPr>
                <a:defRPr/>
              </a:pPr>
              <a:t>9</a:t>
            </a:fld>
            <a:endParaRPr lang="en-US" altLang="nl-NL"/>
          </a:p>
        </p:txBody>
      </p:sp>
    </p:spTree>
    <p:extLst>
      <p:ext uri="{BB962C8B-B14F-4D97-AF65-F5344CB8AC3E}">
        <p14:creationId xmlns:p14="http://schemas.microsoft.com/office/powerpoint/2010/main" val="2785459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Let us get a bit more practical</a:t>
            </a:r>
          </a:p>
        </p:txBody>
      </p:sp>
      <p:sp>
        <p:nvSpPr>
          <p:cNvPr id="4" name="Tijdelijke aanduiding voor koptekst 3"/>
          <p:cNvSpPr>
            <a:spLocks noGrp="1"/>
          </p:cNvSpPr>
          <p:nvPr>
            <p:ph type="hdr" sz="quarter"/>
          </p:nvPr>
        </p:nvSpPr>
        <p:spPr/>
        <p:txBody>
          <a:bodyPr/>
          <a:lstStyle/>
          <a:p>
            <a:pPr>
              <a:defRPr/>
            </a:pPr>
            <a:r>
              <a:rPr lang="en-US" altLang="nl-NL"/>
              <a:t>xxxxxxxxxxxxxxx</a:t>
            </a:r>
          </a:p>
        </p:txBody>
      </p:sp>
      <p:sp>
        <p:nvSpPr>
          <p:cNvPr id="5" name="Tijdelijke aanduiding voor datum 4"/>
          <p:cNvSpPr>
            <a:spLocks noGrp="1"/>
          </p:cNvSpPr>
          <p:nvPr>
            <p:ph type="dt" idx="1"/>
          </p:nvPr>
        </p:nvSpPr>
        <p:spPr/>
        <p:txBody>
          <a:bodyPr/>
          <a:lstStyle/>
          <a:p>
            <a:pPr>
              <a:defRPr/>
            </a:pPr>
            <a:fld id="{43464500-5EC3-404D-ACEC-BC5CA569FA1F}" type="datetime1">
              <a:rPr lang="en-US" altLang="nl-NL" smtClean="0"/>
              <a:pPr>
                <a:defRPr/>
              </a:pPr>
              <a:t>12/16/2020</a:t>
            </a:fld>
            <a:endParaRPr lang="en-US" altLang="nl-NL"/>
          </a:p>
        </p:txBody>
      </p:sp>
      <p:sp>
        <p:nvSpPr>
          <p:cNvPr id="6" name="Tijdelijke aanduiding voor voettekst 5"/>
          <p:cNvSpPr>
            <a:spLocks noGrp="1"/>
          </p:cNvSpPr>
          <p:nvPr>
            <p:ph type="ftr" sz="quarter" idx="4"/>
          </p:nvPr>
        </p:nvSpPr>
        <p:spPr/>
        <p:txBody>
          <a:bodyPr/>
          <a:lstStyle/>
          <a:p>
            <a:pPr>
              <a:defRPr/>
            </a:pPr>
            <a:r>
              <a:rPr lang="en-US" altLang="nl-NL"/>
              <a:t>xxxxxxxxxxxxx</a:t>
            </a:r>
          </a:p>
        </p:txBody>
      </p:sp>
      <p:sp>
        <p:nvSpPr>
          <p:cNvPr id="7" name="Tijdelijke aanduiding voor dianummer 6"/>
          <p:cNvSpPr>
            <a:spLocks noGrp="1"/>
          </p:cNvSpPr>
          <p:nvPr>
            <p:ph type="sldNum" sz="quarter" idx="5"/>
          </p:nvPr>
        </p:nvSpPr>
        <p:spPr/>
        <p:txBody>
          <a:bodyPr/>
          <a:lstStyle/>
          <a:p>
            <a:pPr>
              <a:defRPr/>
            </a:pPr>
            <a:fld id="{903C489A-7306-4CA7-87F8-51324E95E420}" type="slidenum">
              <a:rPr lang="en-US" altLang="nl-NL" smtClean="0"/>
              <a:pPr>
                <a:defRPr/>
              </a:pPr>
              <a:t>10</a:t>
            </a:fld>
            <a:endParaRPr lang="en-US" altLang="nl-NL"/>
          </a:p>
        </p:txBody>
      </p:sp>
    </p:spTree>
    <p:extLst>
      <p:ext uri="{BB962C8B-B14F-4D97-AF65-F5344CB8AC3E}">
        <p14:creationId xmlns:p14="http://schemas.microsoft.com/office/powerpoint/2010/main" val="458022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olo 1"/>
          <p:cNvSpPr>
            <a:spLocks noGrp="1"/>
          </p:cNvSpPr>
          <p:nvPr>
            <p:ph type="title" hasCustomPrompt="1"/>
          </p:nvPr>
        </p:nvSpPr>
        <p:spPr>
          <a:xfrm>
            <a:off x="3250659" y="2709491"/>
            <a:ext cx="8447855" cy="1325563"/>
          </a:xfrm>
          <a:prstGeom prst="rect">
            <a:avLst/>
          </a:prstGeom>
        </p:spPr>
        <p:txBody>
          <a:bodyPr/>
          <a:lstStyle>
            <a:lvl1pPr>
              <a:defRPr b="1">
                <a:solidFill>
                  <a:schemeClr val="bg1"/>
                </a:solidFill>
              </a:defRPr>
            </a:lvl1pPr>
          </a:lstStyle>
          <a:p>
            <a:r>
              <a:rPr lang="it-IT" dirty="0"/>
              <a:t>Fare clic qui per inserire il titolo</a:t>
            </a:r>
          </a:p>
        </p:txBody>
      </p:sp>
      <p:sp>
        <p:nvSpPr>
          <p:cNvPr id="12" name="Segnaposto testo 11"/>
          <p:cNvSpPr>
            <a:spLocks noGrp="1"/>
          </p:cNvSpPr>
          <p:nvPr>
            <p:ph type="body" sz="quarter" idx="10" hasCustomPrompt="1"/>
          </p:nvPr>
        </p:nvSpPr>
        <p:spPr>
          <a:xfrm>
            <a:off x="3251426" y="3802971"/>
            <a:ext cx="8447088" cy="1611312"/>
          </a:xfrm>
          <a:prstGeom prst="rect">
            <a:avLst/>
          </a:prstGeom>
        </p:spPr>
        <p:txBody>
          <a:bodyPr/>
          <a:lstStyle>
            <a:lvl1pPr marL="0" indent="0">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it-IT" dirty="0"/>
              <a:t>Fare clic qui per inserire il sottotitolo</a:t>
            </a:r>
          </a:p>
        </p:txBody>
      </p:sp>
    </p:spTree>
    <p:extLst>
      <p:ext uri="{BB962C8B-B14F-4D97-AF65-F5344CB8AC3E}">
        <p14:creationId xmlns:p14="http://schemas.microsoft.com/office/powerpoint/2010/main" val="272438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olo 11"/>
          <p:cNvSpPr>
            <a:spLocks noGrp="1"/>
          </p:cNvSpPr>
          <p:nvPr>
            <p:ph type="title" hasCustomPrompt="1"/>
          </p:nvPr>
        </p:nvSpPr>
        <p:spPr>
          <a:xfrm>
            <a:off x="284748" y="885366"/>
            <a:ext cx="11164706" cy="612694"/>
          </a:xfrm>
          <a:prstGeom prst="rect">
            <a:avLst/>
          </a:prstGeom>
        </p:spPr>
        <p:txBody>
          <a:bodyPr/>
          <a:lstStyle>
            <a:lvl1pPr>
              <a:defRPr sz="3600" b="1">
                <a:solidFill>
                  <a:srgbClr val="4A7E30"/>
                </a:solidFill>
              </a:defRPr>
            </a:lvl1pPr>
          </a:lstStyle>
          <a:p>
            <a:r>
              <a:rPr lang="it-IT" dirty="0"/>
              <a:t>Fare clic per modificare lo stile del titolo</a:t>
            </a:r>
            <a:br>
              <a:rPr lang="it-IT" dirty="0"/>
            </a:br>
            <a:endParaRPr lang="it-IT" dirty="0"/>
          </a:p>
        </p:txBody>
      </p:sp>
      <p:sp>
        <p:nvSpPr>
          <p:cNvPr id="15" name="Segnaposto testo 14"/>
          <p:cNvSpPr>
            <a:spLocks noGrp="1"/>
          </p:cNvSpPr>
          <p:nvPr>
            <p:ph type="body" sz="quarter" idx="10"/>
          </p:nvPr>
        </p:nvSpPr>
        <p:spPr>
          <a:xfrm>
            <a:off x="284163" y="1741488"/>
            <a:ext cx="3578225" cy="4289425"/>
          </a:xfrm>
          <a:prstGeom prst="rect">
            <a:avLst/>
          </a:prstGeo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100"/>
            </a:lvl5pPr>
          </a:lstStyle>
          <a:p>
            <a:pPr lvl="0"/>
            <a:r>
              <a:rPr lang="it-IT" dirty="0"/>
              <a:t>Fare clic per modificare stili del testo dello schema</a:t>
            </a:r>
          </a:p>
        </p:txBody>
      </p:sp>
      <p:sp>
        <p:nvSpPr>
          <p:cNvPr id="16" name="Segnaposto testo 14"/>
          <p:cNvSpPr>
            <a:spLocks noGrp="1"/>
          </p:cNvSpPr>
          <p:nvPr>
            <p:ph type="body" sz="quarter" idx="11"/>
          </p:nvPr>
        </p:nvSpPr>
        <p:spPr>
          <a:xfrm>
            <a:off x="4077988" y="1741488"/>
            <a:ext cx="3578225" cy="4289425"/>
          </a:xfrm>
          <a:prstGeom prst="rect">
            <a:avLst/>
          </a:prstGeo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100"/>
            </a:lvl5pPr>
          </a:lstStyle>
          <a:p>
            <a:pPr lvl="0"/>
            <a:r>
              <a:rPr lang="it-IT" dirty="0"/>
              <a:t>Fare clic per modificare stili del testo dello schema</a:t>
            </a:r>
          </a:p>
        </p:txBody>
      </p:sp>
      <p:sp>
        <p:nvSpPr>
          <p:cNvPr id="17" name="Segnaposto testo 14"/>
          <p:cNvSpPr>
            <a:spLocks noGrp="1"/>
          </p:cNvSpPr>
          <p:nvPr>
            <p:ph type="body" sz="quarter" idx="12"/>
          </p:nvPr>
        </p:nvSpPr>
        <p:spPr>
          <a:xfrm>
            <a:off x="7871813" y="1741488"/>
            <a:ext cx="3578225" cy="4289425"/>
          </a:xfrm>
          <a:prstGeom prst="rect">
            <a:avLst/>
          </a:prstGeo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100"/>
            </a:lvl5pPr>
          </a:lstStyle>
          <a:p>
            <a:pPr lvl="0"/>
            <a:r>
              <a:rPr lang="it-IT" dirty="0"/>
              <a:t>Fare clic per modificare stili del testo dello schema</a:t>
            </a:r>
          </a:p>
        </p:txBody>
      </p:sp>
    </p:spTree>
    <p:extLst>
      <p:ext uri="{BB962C8B-B14F-4D97-AF65-F5344CB8AC3E}">
        <p14:creationId xmlns:p14="http://schemas.microsoft.com/office/powerpoint/2010/main" val="284975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olo 1"/>
          <p:cNvSpPr>
            <a:spLocks noGrp="1"/>
          </p:cNvSpPr>
          <p:nvPr>
            <p:ph type="title" hasCustomPrompt="1"/>
          </p:nvPr>
        </p:nvSpPr>
        <p:spPr>
          <a:xfrm>
            <a:off x="3250659" y="2709491"/>
            <a:ext cx="8447855" cy="1325563"/>
          </a:xfrm>
          <a:prstGeom prst="rect">
            <a:avLst/>
          </a:prstGeom>
        </p:spPr>
        <p:txBody>
          <a:bodyPr/>
          <a:lstStyle>
            <a:lvl1pPr>
              <a:defRPr b="1">
                <a:solidFill>
                  <a:schemeClr val="bg1"/>
                </a:solidFill>
              </a:defRPr>
            </a:lvl1pPr>
          </a:lstStyle>
          <a:p>
            <a:r>
              <a:rPr lang="it-IT" dirty="0"/>
              <a:t>DIVIDER</a:t>
            </a:r>
          </a:p>
        </p:txBody>
      </p:sp>
      <p:sp>
        <p:nvSpPr>
          <p:cNvPr id="13" name="Segnaposto testo 11"/>
          <p:cNvSpPr>
            <a:spLocks noGrp="1"/>
          </p:cNvSpPr>
          <p:nvPr>
            <p:ph type="body" sz="quarter" idx="10" hasCustomPrompt="1"/>
          </p:nvPr>
        </p:nvSpPr>
        <p:spPr>
          <a:xfrm>
            <a:off x="3251426" y="3802971"/>
            <a:ext cx="8447088" cy="1611312"/>
          </a:xfrm>
          <a:prstGeom prst="rect">
            <a:avLst/>
          </a:prstGeom>
        </p:spPr>
        <p:txBody>
          <a:bodyPr/>
          <a:lstStyle>
            <a:lvl1pPr marL="0" indent="0">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it-IT" dirty="0"/>
              <a:t>Fare clic qui per inserire il sottotitolo</a:t>
            </a:r>
          </a:p>
        </p:txBody>
      </p:sp>
    </p:spTree>
    <p:extLst>
      <p:ext uri="{BB962C8B-B14F-4D97-AF65-F5344CB8AC3E}">
        <p14:creationId xmlns:p14="http://schemas.microsoft.com/office/powerpoint/2010/main" val="1128446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olo 11"/>
          <p:cNvSpPr>
            <a:spLocks noGrp="1"/>
          </p:cNvSpPr>
          <p:nvPr>
            <p:ph type="title" hasCustomPrompt="1"/>
          </p:nvPr>
        </p:nvSpPr>
        <p:spPr>
          <a:xfrm>
            <a:off x="284748" y="885366"/>
            <a:ext cx="11164706" cy="612694"/>
          </a:xfrm>
          <a:prstGeom prst="rect">
            <a:avLst/>
          </a:prstGeom>
        </p:spPr>
        <p:txBody>
          <a:bodyPr/>
          <a:lstStyle>
            <a:lvl1pPr>
              <a:defRPr sz="3600" b="1">
                <a:solidFill>
                  <a:srgbClr val="522C69"/>
                </a:solidFill>
              </a:defRPr>
            </a:lvl1pPr>
          </a:lstStyle>
          <a:p>
            <a:r>
              <a:rPr lang="it-IT" dirty="0"/>
              <a:t>Fare clic per modificare lo stile del titolo</a:t>
            </a:r>
            <a:br>
              <a:rPr lang="it-IT" dirty="0"/>
            </a:br>
            <a:endParaRPr lang="it-IT" dirty="0"/>
          </a:p>
        </p:txBody>
      </p:sp>
      <p:sp>
        <p:nvSpPr>
          <p:cNvPr id="8" name="Segnaposto contenuto 17"/>
          <p:cNvSpPr>
            <a:spLocks noGrp="1"/>
          </p:cNvSpPr>
          <p:nvPr>
            <p:ph sz="quarter" idx="10"/>
          </p:nvPr>
        </p:nvSpPr>
        <p:spPr>
          <a:xfrm>
            <a:off x="284748" y="2957783"/>
            <a:ext cx="11164706" cy="3092450"/>
          </a:xfrm>
          <a:prstGeom prst="rect">
            <a:avLst/>
          </a:prstGeom>
        </p:spPr>
        <p:txBody>
          <a:bodyPr/>
          <a:lstStyle>
            <a:lvl1pPr marL="0" indent="0">
              <a:buNone/>
              <a:defRPr sz="1800"/>
            </a:lvl1pPr>
          </a:lstStyle>
          <a:p>
            <a:pPr lvl="0"/>
            <a:endParaRPr lang="it-IT" dirty="0"/>
          </a:p>
        </p:txBody>
      </p:sp>
      <p:sp>
        <p:nvSpPr>
          <p:cNvPr id="9" name="Segnaposto testo 19"/>
          <p:cNvSpPr>
            <a:spLocks noGrp="1"/>
          </p:cNvSpPr>
          <p:nvPr>
            <p:ph type="body" sz="quarter" idx="11"/>
          </p:nvPr>
        </p:nvSpPr>
        <p:spPr>
          <a:xfrm>
            <a:off x="284163" y="1760706"/>
            <a:ext cx="11164887" cy="1196807"/>
          </a:xfrm>
          <a:prstGeom prst="rect">
            <a:avLst/>
          </a:prstGeom>
        </p:spPr>
        <p:txBody>
          <a:bodyPr numCol="1" spcCol="36000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it-IT" dirty="0"/>
          </a:p>
        </p:txBody>
      </p:sp>
    </p:spTree>
    <p:extLst>
      <p:ext uri="{BB962C8B-B14F-4D97-AF65-F5344CB8AC3E}">
        <p14:creationId xmlns:p14="http://schemas.microsoft.com/office/powerpoint/2010/main" val="2066587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656" name="Rectangle 56">
            <a:extLst>
              <a:ext uri="{FF2B5EF4-FFF2-40B4-BE49-F238E27FC236}">
                <a16:creationId xmlns:a16="http://schemas.microsoft.com/office/drawing/2014/main" id="{3ECF966A-106F-46AE-BC04-818CCA9FC779}"/>
              </a:ext>
            </a:extLst>
          </p:cNvPr>
          <p:cNvSpPr>
            <a:spLocks noGrp="1" noChangeArrowheads="1"/>
          </p:cNvSpPr>
          <p:nvPr>
            <p:ph type="ctrTitle" sz="quarter"/>
          </p:nvPr>
        </p:nvSpPr>
        <p:spPr>
          <a:xfrm>
            <a:off x="2398184" y="2286000"/>
            <a:ext cx="8777816" cy="579438"/>
          </a:xfrm>
        </p:spPr>
        <p:txBody>
          <a:bodyPr anchor="t"/>
          <a:lstStyle>
            <a:lvl1pPr>
              <a:defRPr/>
            </a:lvl1pPr>
          </a:lstStyle>
          <a:p>
            <a:pPr lvl="0"/>
            <a:r>
              <a:rPr lang="en-US" altLang="nl-NL" noProof="0"/>
              <a:t>Click to edit Master title style</a:t>
            </a:r>
          </a:p>
        </p:txBody>
      </p:sp>
      <p:sp>
        <p:nvSpPr>
          <p:cNvPr id="25657" name="Rectangle 57">
            <a:extLst>
              <a:ext uri="{FF2B5EF4-FFF2-40B4-BE49-F238E27FC236}">
                <a16:creationId xmlns:a16="http://schemas.microsoft.com/office/drawing/2014/main" id="{9CD895FC-8CB2-4B48-A664-9CCE5FBA4792}"/>
              </a:ext>
            </a:extLst>
          </p:cNvPr>
          <p:cNvSpPr>
            <a:spLocks noGrp="1" noChangeArrowheads="1"/>
          </p:cNvSpPr>
          <p:nvPr>
            <p:ph type="subTitle" sz="quarter" idx="1"/>
          </p:nvPr>
        </p:nvSpPr>
        <p:spPr>
          <a:xfrm>
            <a:off x="2398184" y="3886200"/>
            <a:ext cx="8777816" cy="336550"/>
          </a:xfrm>
        </p:spPr>
        <p:txBody>
          <a:bodyPr/>
          <a:lstStyle>
            <a:lvl1pPr marL="0" indent="0">
              <a:lnSpc>
                <a:spcPct val="80000"/>
              </a:lnSpc>
              <a:buFont typeface="Zapf Dingbats" pitchFamily="96" charset="2"/>
              <a:buNone/>
              <a:defRPr sz="2000"/>
            </a:lvl1pPr>
          </a:lstStyle>
          <a:p>
            <a:pPr lvl="0"/>
            <a:r>
              <a:rPr lang="en-US" altLang="nl-NL" noProof="0"/>
              <a:t>Click to edit Master subtitle style</a:t>
            </a:r>
          </a:p>
        </p:txBody>
      </p:sp>
      <p:sp>
        <p:nvSpPr>
          <p:cNvPr id="4" name="Rectangle 59">
            <a:extLst>
              <a:ext uri="{FF2B5EF4-FFF2-40B4-BE49-F238E27FC236}">
                <a16:creationId xmlns:a16="http://schemas.microsoft.com/office/drawing/2014/main" id="{72A847EB-4E78-4686-B0B3-3FD411744465}"/>
              </a:ext>
            </a:extLst>
          </p:cNvPr>
          <p:cNvSpPr>
            <a:spLocks noGrp="1" noChangeArrowheads="1"/>
          </p:cNvSpPr>
          <p:nvPr>
            <p:ph type="dt" sz="quarter" idx="10"/>
          </p:nvPr>
        </p:nvSpPr>
        <p:spPr/>
        <p:txBody>
          <a:bodyPr/>
          <a:lstStyle>
            <a:lvl1pPr>
              <a:defRPr/>
            </a:lvl1pPr>
          </a:lstStyle>
          <a:p>
            <a:pPr>
              <a:defRPr/>
            </a:pPr>
            <a:fld id="{05798E86-307F-4EA7-ABF4-6E543F271172}" type="datetime1">
              <a:rPr lang="en-US" altLang="nl-NL"/>
              <a:pPr>
                <a:defRPr/>
              </a:pPr>
              <a:t>12/16/2020</a:t>
            </a:fld>
            <a:endParaRPr lang="en-US" altLang="nl-NL">
              <a:solidFill>
                <a:schemeClr val="tx1"/>
              </a:solidFill>
            </a:endParaRPr>
          </a:p>
        </p:txBody>
      </p:sp>
      <p:sp>
        <p:nvSpPr>
          <p:cNvPr id="5" name="Rectangle 60">
            <a:extLst>
              <a:ext uri="{FF2B5EF4-FFF2-40B4-BE49-F238E27FC236}">
                <a16:creationId xmlns:a16="http://schemas.microsoft.com/office/drawing/2014/main" id="{27371281-9B9A-4A29-8C28-BCDB5CCFBC8A}"/>
              </a:ext>
            </a:extLst>
          </p:cNvPr>
          <p:cNvSpPr>
            <a:spLocks noGrp="1" noChangeArrowheads="1"/>
          </p:cNvSpPr>
          <p:nvPr>
            <p:ph type="sldNum" sz="quarter" idx="11"/>
          </p:nvPr>
        </p:nvSpPr>
        <p:spPr/>
        <p:txBody>
          <a:bodyPr/>
          <a:lstStyle>
            <a:lvl1pPr>
              <a:defRPr/>
            </a:lvl1pPr>
          </a:lstStyle>
          <a:p>
            <a:pPr>
              <a:defRPr/>
            </a:pPr>
            <a:fld id="{4B5CE440-A290-413C-B3BF-6F1593150F18}" type="slidenum">
              <a:rPr lang="en-US" altLang="nl-NL"/>
              <a:pPr>
                <a:defRPr/>
              </a:pPr>
              <a:t>‹nr.›</a:t>
            </a:fld>
            <a:endParaRPr lang="en-US" altLang="nl-NL"/>
          </a:p>
        </p:txBody>
      </p:sp>
      <p:sp>
        <p:nvSpPr>
          <p:cNvPr id="6" name="Rectangle 61">
            <a:extLst>
              <a:ext uri="{FF2B5EF4-FFF2-40B4-BE49-F238E27FC236}">
                <a16:creationId xmlns:a16="http://schemas.microsoft.com/office/drawing/2014/main" id="{B46AC069-6976-4E2F-BB84-F023FED71437}"/>
              </a:ext>
            </a:extLst>
          </p:cNvPr>
          <p:cNvSpPr>
            <a:spLocks noGrp="1" noChangeArrowheads="1"/>
          </p:cNvSpPr>
          <p:nvPr>
            <p:ph type="ftr" sz="quarter" idx="12"/>
          </p:nvPr>
        </p:nvSpPr>
        <p:spPr/>
        <p:txBody>
          <a:bodyPr/>
          <a:lstStyle>
            <a:lvl1pPr>
              <a:defRPr/>
            </a:lvl1pPr>
          </a:lstStyle>
          <a:p>
            <a:pPr>
              <a:defRPr/>
            </a:pPr>
            <a:r>
              <a:rPr lang="en-US" altLang="nl-NL"/>
              <a:t>HU powerpoint template</a:t>
            </a:r>
          </a:p>
        </p:txBody>
      </p:sp>
    </p:spTree>
    <p:extLst>
      <p:ext uri="{BB962C8B-B14F-4D97-AF65-F5344CB8AC3E}">
        <p14:creationId xmlns:p14="http://schemas.microsoft.com/office/powerpoint/2010/main" val="287782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8">
            <a:extLst>
              <a:ext uri="{FF2B5EF4-FFF2-40B4-BE49-F238E27FC236}">
                <a16:creationId xmlns:a16="http://schemas.microsoft.com/office/drawing/2014/main" id="{AF84567A-B50C-4D43-83AA-653E940825D0}"/>
              </a:ext>
            </a:extLst>
          </p:cNvPr>
          <p:cNvSpPr>
            <a:spLocks noGrp="1" noChangeArrowheads="1"/>
          </p:cNvSpPr>
          <p:nvPr>
            <p:ph type="dt" sz="half" idx="10"/>
          </p:nvPr>
        </p:nvSpPr>
        <p:spPr>
          <a:ln/>
        </p:spPr>
        <p:txBody>
          <a:bodyPr/>
          <a:lstStyle>
            <a:lvl1pPr>
              <a:defRPr/>
            </a:lvl1pPr>
          </a:lstStyle>
          <a:p>
            <a:pPr>
              <a:defRPr/>
            </a:pPr>
            <a:fld id="{3307D069-F5FC-48F0-B963-EEA01C6B2C4C}" type="datetime1">
              <a:rPr lang="en-US" altLang="nl-NL"/>
              <a:pPr>
                <a:defRPr/>
              </a:pPr>
              <a:t>12/16/2020</a:t>
            </a:fld>
            <a:endParaRPr lang="en-US" altLang="nl-NL" sz="1400">
              <a:solidFill>
                <a:schemeClr val="tx1"/>
              </a:solidFill>
            </a:endParaRPr>
          </a:p>
        </p:txBody>
      </p:sp>
      <p:sp>
        <p:nvSpPr>
          <p:cNvPr id="3" name="Rectangle 49">
            <a:extLst>
              <a:ext uri="{FF2B5EF4-FFF2-40B4-BE49-F238E27FC236}">
                <a16:creationId xmlns:a16="http://schemas.microsoft.com/office/drawing/2014/main" id="{188C441D-D2EC-4A14-A7DA-B3924168BBD2}"/>
              </a:ext>
            </a:extLst>
          </p:cNvPr>
          <p:cNvSpPr>
            <a:spLocks noGrp="1" noChangeArrowheads="1"/>
          </p:cNvSpPr>
          <p:nvPr>
            <p:ph type="sldNum" sz="quarter" idx="11"/>
          </p:nvPr>
        </p:nvSpPr>
        <p:spPr>
          <a:ln/>
        </p:spPr>
        <p:txBody>
          <a:bodyPr/>
          <a:lstStyle>
            <a:lvl1pPr>
              <a:defRPr/>
            </a:lvl1pPr>
          </a:lstStyle>
          <a:p>
            <a:pPr>
              <a:defRPr/>
            </a:pPr>
            <a:fld id="{0323F075-2A2F-4648-BCDE-F7D8ABB97CF2}" type="slidenum">
              <a:rPr lang="en-US" altLang="nl-NL"/>
              <a:pPr>
                <a:defRPr/>
              </a:pPr>
              <a:t>‹nr.›</a:t>
            </a:fld>
            <a:endParaRPr lang="en-US" altLang="nl-NL"/>
          </a:p>
        </p:txBody>
      </p:sp>
      <p:sp>
        <p:nvSpPr>
          <p:cNvPr id="4" name="Rectangle 50">
            <a:extLst>
              <a:ext uri="{FF2B5EF4-FFF2-40B4-BE49-F238E27FC236}">
                <a16:creationId xmlns:a16="http://schemas.microsoft.com/office/drawing/2014/main" id="{2A784165-57D5-4AE3-BEE0-85960123201B}"/>
              </a:ext>
            </a:extLst>
          </p:cNvPr>
          <p:cNvSpPr>
            <a:spLocks noGrp="1" noChangeArrowheads="1"/>
          </p:cNvSpPr>
          <p:nvPr>
            <p:ph type="ftr" sz="quarter" idx="12"/>
          </p:nvPr>
        </p:nvSpPr>
        <p:spPr>
          <a:ln/>
        </p:spPr>
        <p:txBody>
          <a:bodyPr/>
          <a:lstStyle>
            <a:lvl1pPr>
              <a:defRPr/>
            </a:lvl1pPr>
          </a:lstStyle>
          <a:p>
            <a:pPr>
              <a:defRPr/>
            </a:pPr>
            <a:r>
              <a:rPr lang="en-US" altLang="nl-NL"/>
              <a:t>HU powerpoint template</a:t>
            </a:r>
            <a:endParaRPr lang="en-US" altLang="nl-NL" sz="1400"/>
          </a:p>
        </p:txBody>
      </p:sp>
    </p:spTree>
    <p:extLst>
      <p:ext uri="{BB962C8B-B14F-4D97-AF65-F5344CB8AC3E}">
        <p14:creationId xmlns:p14="http://schemas.microsoft.com/office/powerpoint/2010/main" val="2321352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3250659" y="2709491"/>
            <a:ext cx="8447855" cy="1325563"/>
          </a:xfrm>
          <a:prstGeom prst="rect">
            <a:avLst/>
          </a:prstGeom>
        </p:spPr>
        <p:txBody>
          <a:bodyPr/>
          <a:lstStyle>
            <a:lvl1pPr>
              <a:defRPr b="1">
                <a:solidFill>
                  <a:schemeClr val="accent1"/>
                </a:solidFill>
              </a:defRPr>
            </a:lvl1pPr>
          </a:lstStyle>
          <a:p>
            <a:r>
              <a:rPr lang="it-IT" dirty="0"/>
              <a:t>Fare clic qui per inserire il titolo</a:t>
            </a:r>
          </a:p>
        </p:txBody>
      </p:sp>
      <p:sp>
        <p:nvSpPr>
          <p:cNvPr id="9" name="Segnaposto testo 11"/>
          <p:cNvSpPr>
            <a:spLocks noGrp="1"/>
          </p:cNvSpPr>
          <p:nvPr>
            <p:ph type="body" sz="quarter" idx="10" hasCustomPrompt="1"/>
          </p:nvPr>
        </p:nvSpPr>
        <p:spPr>
          <a:xfrm>
            <a:off x="3251426" y="3802971"/>
            <a:ext cx="8447088" cy="1611312"/>
          </a:xfrm>
          <a:prstGeom prst="rect">
            <a:avLst/>
          </a:prstGeom>
        </p:spPr>
        <p:txBody>
          <a:bodyPr/>
          <a:lstStyle>
            <a:lvl1pPr marL="0" indent="0">
              <a:buNone/>
              <a:defRPr sz="2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it-IT" dirty="0"/>
              <a:t>Fare clic qui per inserire il sottotitolo</a:t>
            </a:r>
          </a:p>
        </p:txBody>
      </p:sp>
    </p:spTree>
    <p:extLst>
      <p:ext uri="{BB962C8B-B14F-4D97-AF65-F5344CB8AC3E}">
        <p14:creationId xmlns:p14="http://schemas.microsoft.com/office/powerpoint/2010/main" val="2264147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_m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olo 11"/>
          <p:cNvSpPr>
            <a:spLocks noGrp="1"/>
          </p:cNvSpPr>
          <p:nvPr>
            <p:ph type="title" hasCustomPrompt="1"/>
          </p:nvPr>
        </p:nvSpPr>
        <p:spPr>
          <a:xfrm>
            <a:off x="284748" y="972450"/>
            <a:ext cx="11164706" cy="612694"/>
          </a:xfrm>
          <a:prstGeom prst="rect">
            <a:avLst/>
          </a:prstGeom>
        </p:spPr>
        <p:txBody>
          <a:bodyPr/>
          <a:lstStyle>
            <a:lvl1pPr>
              <a:defRPr sz="3600" b="1">
                <a:solidFill>
                  <a:schemeClr val="accent2"/>
                </a:solidFill>
              </a:defRPr>
            </a:lvl1pPr>
          </a:lstStyle>
          <a:p>
            <a:r>
              <a:rPr lang="it-IT" dirty="0"/>
              <a:t>Fare clic per modificare lo stile del titolo</a:t>
            </a:r>
            <a:br>
              <a:rPr lang="it-IT" dirty="0"/>
            </a:br>
            <a:endParaRPr lang="it-IT" dirty="0"/>
          </a:p>
        </p:txBody>
      </p:sp>
      <p:sp>
        <p:nvSpPr>
          <p:cNvPr id="16" name="Segnaposto testo 10"/>
          <p:cNvSpPr>
            <a:spLocks noGrp="1"/>
          </p:cNvSpPr>
          <p:nvPr>
            <p:ph type="body" sz="quarter" idx="10"/>
          </p:nvPr>
        </p:nvSpPr>
        <p:spPr>
          <a:xfrm>
            <a:off x="284747" y="1896429"/>
            <a:ext cx="11164707" cy="4192621"/>
          </a:xfrm>
          <a:prstGeom prst="rect">
            <a:avLst/>
          </a:prstGeom>
        </p:spPr>
        <p:txBody>
          <a:bodyPr/>
          <a:lstStyle>
            <a:lvl1pPr marL="285750" indent="-285750">
              <a:buFont typeface="Arial" panose="020B0604020202020204" pitchFamily="34" charset="0"/>
              <a:buChar char="•"/>
              <a:defRPr sz="1800" baseline="0"/>
            </a:lvl1pPr>
            <a:lvl2pPr>
              <a:defRPr sz="1600"/>
            </a:lvl2pPr>
            <a:lvl3pPr>
              <a:defRPr sz="1400"/>
            </a:lvl3pPr>
            <a:lvl4pPr>
              <a:defRPr sz="1200"/>
            </a:lvl4pPr>
            <a:lvl5pPr>
              <a:defRPr sz="11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420891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p:cNvSpPr>
            <a:spLocks noGrp="1"/>
          </p:cNvSpPr>
          <p:nvPr>
            <p:ph type="title" hasCustomPrompt="1"/>
          </p:nvPr>
        </p:nvSpPr>
        <p:spPr>
          <a:xfrm>
            <a:off x="3250659" y="2709491"/>
            <a:ext cx="8447855" cy="1325563"/>
          </a:xfrm>
          <a:prstGeom prst="rect">
            <a:avLst/>
          </a:prstGeom>
        </p:spPr>
        <p:txBody>
          <a:bodyPr/>
          <a:lstStyle>
            <a:lvl1pPr>
              <a:defRPr b="1">
                <a:solidFill>
                  <a:schemeClr val="accent4"/>
                </a:solidFill>
              </a:defRPr>
            </a:lvl1pPr>
          </a:lstStyle>
          <a:p>
            <a:r>
              <a:rPr lang="it-IT" dirty="0"/>
              <a:t>DIVIDER</a:t>
            </a:r>
          </a:p>
        </p:txBody>
      </p:sp>
      <p:sp>
        <p:nvSpPr>
          <p:cNvPr id="6" name="Segnaposto testo 11"/>
          <p:cNvSpPr>
            <a:spLocks noGrp="1"/>
          </p:cNvSpPr>
          <p:nvPr>
            <p:ph type="body" sz="quarter" idx="10" hasCustomPrompt="1"/>
          </p:nvPr>
        </p:nvSpPr>
        <p:spPr>
          <a:xfrm>
            <a:off x="3251426" y="3802971"/>
            <a:ext cx="8447088" cy="1611312"/>
          </a:xfrm>
          <a:prstGeom prst="rect">
            <a:avLst/>
          </a:prstGeom>
        </p:spPr>
        <p:txBody>
          <a:bodyPr/>
          <a:lstStyle>
            <a:lvl1pPr marL="0" indent="0">
              <a:buNone/>
              <a:defRPr sz="2800">
                <a:solidFill>
                  <a:schemeClr val="accent4"/>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it-IT" dirty="0"/>
              <a:t>Fare clic qui per inserire il sottotitolo</a:t>
            </a:r>
          </a:p>
        </p:txBody>
      </p:sp>
    </p:spTree>
    <p:extLst>
      <p:ext uri="{BB962C8B-B14F-4D97-AF65-F5344CB8AC3E}">
        <p14:creationId xmlns:p14="http://schemas.microsoft.com/office/powerpoint/2010/main" val="12102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olo 11"/>
          <p:cNvSpPr>
            <a:spLocks noGrp="1"/>
          </p:cNvSpPr>
          <p:nvPr>
            <p:ph type="title" hasCustomPrompt="1"/>
          </p:nvPr>
        </p:nvSpPr>
        <p:spPr>
          <a:xfrm>
            <a:off x="284748" y="972450"/>
            <a:ext cx="11164706" cy="612694"/>
          </a:xfrm>
          <a:prstGeom prst="rect">
            <a:avLst/>
          </a:prstGeom>
        </p:spPr>
        <p:txBody>
          <a:bodyPr/>
          <a:lstStyle>
            <a:lvl1pPr>
              <a:defRPr sz="3600" b="1">
                <a:solidFill>
                  <a:schemeClr val="accent4"/>
                </a:solidFill>
              </a:defRPr>
            </a:lvl1pPr>
          </a:lstStyle>
          <a:p>
            <a:r>
              <a:rPr lang="it-IT" dirty="0"/>
              <a:t>Fare clic per modificare lo stile del titolo</a:t>
            </a:r>
            <a:br>
              <a:rPr lang="it-IT" dirty="0"/>
            </a:br>
            <a:endParaRPr lang="it-IT" dirty="0"/>
          </a:p>
        </p:txBody>
      </p:sp>
      <p:sp>
        <p:nvSpPr>
          <p:cNvPr id="16" name="Segnaposto testo 10"/>
          <p:cNvSpPr>
            <a:spLocks noGrp="1"/>
          </p:cNvSpPr>
          <p:nvPr>
            <p:ph type="body" sz="quarter" idx="10"/>
          </p:nvPr>
        </p:nvSpPr>
        <p:spPr>
          <a:xfrm>
            <a:off x="284747" y="1896429"/>
            <a:ext cx="11164707" cy="4192621"/>
          </a:xfrm>
          <a:prstGeom prst="rect">
            <a:avLst/>
          </a:prstGeom>
        </p:spPr>
        <p:txBody>
          <a:bodyPr/>
          <a:lstStyle>
            <a:lvl1pPr>
              <a:defRPr sz="1800"/>
            </a:lvl1pPr>
            <a:lvl2pPr>
              <a:defRPr sz="1600"/>
            </a:lvl2pPr>
            <a:lvl3pPr>
              <a:defRPr sz="1400"/>
            </a:lvl3pPr>
            <a:lvl4pPr>
              <a:defRPr sz="1200"/>
            </a:lvl4pPr>
            <a:lvl5pPr>
              <a:defRPr sz="11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430355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p:cNvSpPr>
            <a:spLocks noGrp="1"/>
          </p:cNvSpPr>
          <p:nvPr>
            <p:ph type="title" hasCustomPrompt="1"/>
          </p:nvPr>
        </p:nvSpPr>
        <p:spPr>
          <a:xfrm>
            <a:off x="3250659" y="2709491"/>
            <a:ext cx="8447855" cy="1325563"/>
          </a:xfrm>
          <a:prstGeom prst="rect">
            <a:avLst/>
          </a:prstGeom>
        </p:spPr>
        <p:txBody>
          <a:bodyPr/>
          <a:lstStyle>
            <a:lvl1pPr>
              <a:defRPr b="1">
                <a:solidFill>
                  <a:schemeClr val="accent6">
                    <a:lumMod val="75000"/>
                  </a:schemeClr>
                </a:solidFill>
              </a:defRPr>
            </a:lvl1pPr>
          </a:lstStyle>
          <a:p>
            <a:r>
              <a:rPr lang="it-IT" dirty="0"/>
              <a:t>DIVIDER</a:t>
            </a:r>
          </a:p>
        </p:txBody>
      </p:sp>
      <p:sp>
        <p:nvSpPr>
          <p:cNvPr id="6" name="Segnaposto testo 11"/>
          <p:cNvSpPr>
            <a:spLocks noGrp="1"/>
          </p:cNvSpPr>
          <p:nvPr>
            <p:ph type="body" sz="quarter" idx="10" hasCustomPrompt="1"/>
          </p:nvPr>
        </p:nvSpPr>
        <p:spPr>
          <a:xfrm>
            <a:off x="3251426" y="3802971"/>
            <a:ext cx="8447088" cy="1611312"/>
          </a:xfrm>
          <a:prstGeom prst="rect">
            <a:avLst/>
          </a:prstGeom>
        </p:spPr>
        <p:txBody>
          <a:bodyPr/>
          <a:lstStyle>
            <a:lvl1pPr marL="0" indent="0">
              <a:buNone/>
              <a:defRPr sz="2800">
                <a:solidFill>
                  <a:schemeClr val="accent6">
                    <a:lumMod val="75000"/>
                  </a:schemeClr>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it-IT" dirty="0"/>
              <a:t>Fare clic qui per inserire il sottotitolo</a:t>
            </a:r>
          </a:p>
        </p:txBody>
      </p:sp>
    </p:spTree>
    <p:extLst>
      <p:ext uri="{BB962C8B-B14F-4D97-AF65-F5344CB8AC3E}">
        <p14:creationId xmlns:p14="http://schemas.microsoft.com/office/powerpoint/2010/main" val="411299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_m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olo 11"/>
          <p:cNvSpPr>
            <a:spLocks noGrp="1"/>
          </p:cNvSpPr>
          <p:nvPr>
            <p:ph type="title" hasCustomPrompt="1"/>
          </p:nvPr>
        </p:nvSpPr>
        <p:spPr>
          <a:xfrm>
            <a:off x="284748" y="885366"/>
            <a:ext cx="11164706" cy="612694"/>
          </a:xfrm>
          <a:prstGeom prst="rect">
            <a:avLst/>
          </a:prstGeom>
        </p:spPr>
        <p:txBody>
          <a:bodyPr/>
          <a:lstStyle>
            <a:lvl1pPr>
              <a:defRPr sz="3600" b="1">
                <a:solidFill>
                  <a:schemeClr val="accent2"/>
                </a:solidFill>
              </a:defRPr>
            </a:lvl1pPr>
          </a:lstStyle>
          <a:p>
            <a:r>
              <a:rPr lang="it-IT" dirty="0"/>
              <a:t>Fare clic per modificare lo stile del titolo</a:t>
            </a:r>
            <a:br>
              <a:rPr lang="it-IT" dirty="0"/>
            </a:br>
            <a:endParaRPr lang="it-IT" dirty="0"/>
          </a:p>
        </p:txBody>
      </p:sp>
      <p:sp>
        <p:nvSpPr>
          <p:cNvPr id="16" name="Segnaposto testo 10"/>
          <p:cNvSpPr>
            <a:spLocks noGrp="1"/>
          </p:cNvSpPr>
          <p:nvPr>
            <p:ph type="body" sz="quarter" idx="10"/>
          </p:nvPr>
        </p:nvSpPr>
        <p:spPr>
          <a:xfrm>
            <a:off x="284747" y="1809345"/>
            <a:ext cx="11164707" cy="4192621"/>
          </a:xfrm>
          <a:prstGeom prst="rect">
            <a:avLst/>
          </a:prstGeom>
        </p:spPr>
        <p:txBody>
          <a:bodyPr/>
          <a:lstStyle>
            <a:lvl1pPr marL="285750" indent="-285750">
              <a:buFont typeface="Arial" panose="020B0604020202020204" pitchFamily="34" charset="0"/>
              <a:buChar char="•"/>
              <a:defRPr sz="1800" baseline="0"/>
            </a:lvl1pPr>
            <a:lvl2pPr>
              <a:defRPr sz="1600"/>
            </a:lvl2pPr>
            <a:lvl3pPr>
              <a:defRPr sz="1400"/>
            </a:lvl3pPr>
            <a:lvl4pPr>
              <a:defRPr sz="1200"/>
            </a:lvl4pPr>
            <a:lvl5pPr>
              <a:defRPr sz="11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433425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egnaposto testo 10"/>
          <p:cNvSpPr>
            <a:spLocks noGrp="1"/>
          </p:cNvSpPr>
          <p:nvPr>
            <p:ph type="body" sz="quarter" idx="10"/>
          </p:nvPr>
        </p:nvSpPr>
        <p:spPr>
          <a:xfrm>
            <a:off x="284747" y="1896429"/>
            <a:ext cx="11164707" cy="4192621"/>
          </a:xfrm>
          <a:prstGeom prst="rect">
            <a:avLst/>
          </a:prstGeom>
        </p:spPr>
        <p:txBody>
          <a:bodyPr/>
          <a:lstStyle>
            <a:lvl1pPr>
              <a:defRPr sz="1800"/>
            </a:lvl1pPr>
            <a:lvl2pPr>
              <a:defRPr sz="1600"/>
            </a:lvl2pPr>
            <a:lvl3pPr>
              <a:defRPr sz="1400"/>
            </a:lvl3pPr>
            <a:lvl4pPr>
              <a:defRPr sz="1200"/>
            </a:lvl4pPr>
            <a:lvl5pPr>
              <a:defRPr sz="11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Titolo 11"/>
          <p:cNvSpPr>
            <a:spLocks noGrp="1"/>
          </p:cNvSpPr>
          <p:nvPr>
            <p:ph type="title" hasCustomPrompt="1"/>
          </p:nvPr>
        </p:nvSpPr>
        <p:spPr>
          <a:xfrm>
            <a:off x="284748" y="972450"/>
            <a:ext cx="11164706" cy="612694"/>
          </a:xfrm>
          <a:prstGeom prst="rect">
            <a:avLst/>
          </a:prstGeom>
        </p:spPr>
        <p:txBody>
          <a:bodyPr/>
          <a:lstStyle>
            <a:lvl1pPr>
              <a:defRPr sz="3600" b="1">
                <a:solidFill>
                  <a:schemeClr val="accent6"/>
                </a:solidFill>
              </a:defRPr>
            </a:lvl1pPr>
          </a:lstStyle>
          <a:p>
            <a:r>
              <a:rPr lang="it-IT" dirty="0"/>
              <a:t>Fare clic per modificare lo stile del titolo</a:t>
            </a:r>
            <a:br>
              <a:rPr lang="it-IT" dirty="0"/>
            </a:br>
            <a:endParaRPr lang="it-IT" dirty="0"/>
          </a:p>
        </p:txBody>
      </p:sp>
    </p:spTree>
    <p:extLst>
      <p:ext uri="{BB962C8B-B14F-4D97-AF65-F5344CB8AC3E}">
        <p14:creationId xmlns:p14="http://schemas.microsoft.com/office/powerpoint/2010/main" val="1356756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3250659" y="2709491"/>
            <a:ext cx="8447855" cy="1325563"/>
          </a:xfrm>
          <a:prstGeom prst="rect">
            <a:avLst/>
          </a:prstGeom>
        </p:spPr>
        <p:txBody>
          <a:bodyPr/>
          <a:lstStyle>
            <a:lvl1pPr>
              <a:defRPr b="1">
                <a:solidFill>
                  <a:schemeClr val="accent5">
                    <a:lumMod val="75000"/>
                  </a:schemeClr>
                </a:solidFill>
              </a:defRPr>
            </a:lvl1pPr>
          </a:lstStyle>
          <a:p>
            <a:r>
              <a:rPr lang="it-IT" dirty="0"/>
              <a:t>DIVIDER</a:t>
            </a:r>
          </a:p>
        </p:txBody>
      </p:sp>
      <p:sp>
        <p:nvSpPr>
          <p:cNvPr id="10" name="Segnaposto testo 11"/>
          <p:cNvSpPr>
            <a:spLocks noGrp="1"/>
          </p:cNvSpPr>
          <p:nvPr>
            <p:ph type="body" sz="quarter" idx="10" hasCustomPrompt="1"/>
          </p:nvPr>
        </p:nvSpPr>
        <p:spPr>
          <a:xfrm>
            <a:off x="3251426" y="3802971"/>
            <a:ext cx="8447088" cy="1611312"/>
          </a:xfrm>
          <a:prstGeom prst="rect">
            <a:avLst/>
          </a:prstGeom>
        </p:spPr>
        <p:txBody>
          <a:bodyPr/>
          <a:lstStyle>
            <a:lvl1pPr marL="0" indent="0">
              <a:buNone/>
              <a:defRPr sz="2800">
                <a:solidFill>
                  <a:schemeClr val="accent5">
                    <a:lumMod val="75000"/>
                  </a:schemeClr>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it-IT" dirty="0"/>
              <a:t>Fare clic qui per inserire il sottotitolo</a:t>
            </a:r>
          </a:p>
        </p:txBody>
      </p:sp>
    </p:spTree>
    <p:extLst>
      <p:ext uri="{BB962C8B-B14F-4D97-AF65-F5344CB8AC3E}">
        <p14:creationId xmlns:p14="http://schemas.microsoft.com/office/powerpoint/2010/main" val="2312154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olo 11"/>
          <p:cNvSpPr>
            <a:spLocks noGrp="1"/>
          </p:cNvSpPr>
          <p:nvPr>
            <p:ph type="title" hasCustomPrompt="1"/>
          </p:nvPr>
        </p:nvSpPr>
        <p:spPr>
          <a:xfrm>
            <a:off x="284748" y="972450"/>
            <a:ext cx="11164706" cy="612694"/>
          </a:xfrm>
          <a:prstGeom prst="rect">
            <a:avLst/>
          </a:prstGeom>
        </p:spPr>
        <p:txBody>
          <a:bodyPr/>
          <a:lstStyle>
            <a:lvl1pPr>
              <a:defRPr sz="3600" b="1">
                <a:solidFill>
                  <a:schemeClr val="accent5">
                    <a:lumMod val="75000"/>
                  </a:schemeClr>
                </a:solidFill>
              </a:defRPr>
            </a:lvl1pPr>
          </a:lstStyle>
          <a:p>
            <a:r>
              <a:rPr lang="it-IT" dirty="0"/>
              <a:t>Fare clic per modificare lo stile del titolo</a:t>
            </a:r>
            <a:br>
              <a:rPr lang="it-IT" dirty="0"/>
            </a:br>
            <a:endParaRPr lang="it-IT" dirty="0"/>
          </a:p>
        </p:txBody>
      </p:sp>
      <p:sp>
        <p:nvSpPr>
          <p:cNvPr id="18" name="Segnaposto contenuto 17"/>
          <p:cNvSpPr>
            <a:spLocks noGrp="1"/>
          </p:cNvSpPr>
          <p:nvPr>
            <p:ph sz="quarter" idx="10"/>
          </p:nvPr>
        </p:nvSpPr>
        <p:spPr>
          <a:xfrm>
            <a:off x="284748" y="3044867"/>
            <a:ext cx="11164706" cy="3092450"/>
          </a:xfrm>
          <a:prstGeom prst="rect">
            <a:avLst/>
          </a:prstGeom>
        </p:spPr>
        <p:txBody>
          <a:bodyPr/>
          <a:lstStyle>
            <a:lvl1pPr marL="0" indent="0">
              <a:buNone/>
              <a:defRPr sz="1800"/>
            </a:lvl1pPr>
          </a:lstStyle>
          <a:p>
            <a:pPr lvl="0"/>
            <a:endParaRPr lang="it-IT" dirty="0"/>
          </a:p>
        </p:txBody>
      </p:sp>
      <p:sp>
        <p:nvSpPr>
          <p:cNvPr id="20" name="Segnaposto testo 19"/>
          <p:cNvSpPr>
            <a:spLocks noGrp="1"/>
          </p:cNvSpPr>
          <p:nvPr>
            <p:ph type="body" sz="quarter" idx="11"/>
          </p:nvPr>
        </p:nvSpPr>
        <p:spPr>
          <a:xfrm>
            <a:off x="284163" y="1847790"/>
            <a:ext cx="11164887" cy="1196807"/>
          </a:xfrm>
          <a:prstGeom prst="rect">
            <a:avLst/>
          </a:prstGeom>
        </p:spPr>
        <p:txBody>
          <a:bodyPr numCol="1" spcCol="36000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it-IT" dirty="0"/>
          </a:p>
        </p:txBody>
      </p:sp>
    </p:spTree>
    <p:extLst>
      <p:ext uri="{BB962C8B-B14F-4D97-AF65-F5344CB8AC3E}">
        <p14:creationId xmlns:p14="http://schemas.microsoft.com/office/powerpoint/2010/main" val="118775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p:cNvSpPr>
            <a:spLocks noGrp="1"/>
          </p:cNvSpPr>
          <p:nvPr>
            <p:ph type="title" hasCustomPrompt="1"/>
          </p:nvPr>
        </p:nvSpPr>
        <p:spPr>
          <a:xfrm>
            <a:off x="3250659" y="2709491"/>
            <a:ext cx="8447855" cy="1325563"/>
          </a:xfrm>
          <a:prstGeom prst="rect">
            <a:avLst/>
          </a:prstGeom>
        </p:spPr>
        <p:txBody>
          <a:bodyPr/>
          <a:lstStyle>
            <a:lvl1pPr>
              <a:defRPr b="1">
                <a:solidFill>
                  <a:srgbClr val="4A7E30"/>
                </a:solidFill>
              </a:defRPr>
            </a:lvl1pPr>
          </a:lstStyle>
          <a:p>
            <a:r>
              <a:rPr lang="it-IT" dirty="0"/>
              <a:t>DIVIDER</a:t>
            </a:r>
          </a:p>
        </p:txBody>
      </p:sp>
      <p:sp>
        <p:nvSpPr>
          <p:cNvPr id="6" name="Segnaposto testo 11"/>
          <p:cNvSpPr>
            <a:spLocks noGrp="1"/>
          </p:cNvSpPr>
          <p:nvPr>
            <p:ph type="body" sz="quarter" idx="10" hasCustomPrompt="1"/>
          </p:nvPr>
        </p:nvSpPr>
        <p:spPr>
          <a:xfrm>
            <a:off x="3251426" y="3802971"/>
            <a:ext cx="8447088" cy="1611312"/>
          </a:xfrm>
          <a:prstGeom prst="rect">
            <a:avLst/>
          </a:prstGeom>
        </p:spPr>
        <p:txBody>
          <a:bodyPr/>
          <a:lstStyle>
            <a:lvl1pPr marL="0" indent="0">
              <a:buNone/>
              <a:defRPr sz="2800">
                <a:solidFill>
                  <a:srgbClr val="4A7E30"/>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it-IT" dirty="0"/>
              <a:t>Fare clic qui per inserire il sottotitolo</a:t>
            </a:r>
          </a:p>
        </p:txBody>
      </p:sp>
    </p:spTree>
    <p:extLst>
      <p:ext uri="{BB962C8B-B14F-4D97-AF65-F5344CB8AC3E}">
        <p14:creationId xmlns:p14="http://schemas.microsoft.com/office/powerpoint/2010/main" val="2721390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olo 11"/>
          <p:cNvSpPr>
            <a:spLocks noGrp="1"/>
          </p:cNvSpPr>
          <p:nvPr>
            <p:ph type="title" hasCustomPrompt="1"/>
          </p:nvPr>
        </p:nvSpPr>
        <p:spPr>
          <a:xfrm>
            <a:off x="284748" y="972450"/>
            <a:ext cx="11164706" cy="612694"/>
          </a:xfrm>
          <a:prstGeom prst="rect">
            <a:avLst/>
          </a:prstGeom>
        </p:spPr>
        <p:txBody>
          <a:bodyPr/>
          <a:lstStyle>
            <a:lvl1pPr>
              <a:defRPr sz="3600" b="1">
                <a:solidFill>
                  <a:srgbClr val="4A7E30"/>
                </a:solidFill>
              </a:defRPr>
            </a:lvl1pPr>
          </a:lstStyle>
          <a:p>
            <a:r>
              <a:rPr lang="it-IT" dirty="0"/>
              <a:t>Fare clic per modificare lo stile del titolo</a:t>
            </a:r>
            <a:br>
              <a:rPr lang="it-IT" dirty="0"/>
            </a:br>
            <a:endParaRPr lang="it-IT" dirty="0"/>
          </a:p>
        </p:txBody>
      </p:sp>
      <p:sp>
        <p:nvSpPr>
          <p:cNvPr id="15" name="Segnaposto testo 14"/>
          <p:cNvSpPr>
            <a:spLocks noGrp="1"/>
          </p:cNvSpPr>
          <p:nvPr>
            <p:ph type="body" sz="quarter" idx="10"/>
          </p:nvPr>
        </p:nvSpPr>
        <p:spPr>
          <a:xfrm>
            <a:off x="284163" y="1828572"/>
            <a:ext cx="3578225" cy="4289425"/>
          </a:xfrm>
          <a:prstGeom prst="rect">
            <a:avLst/>
          </a:prstGeo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100"/>
            </a:lvl5pPr>
          </a:lstStyle>
          <a:p>
            <a:pPr lvl="0"/>
            <a:r>
              <a:rPr lang="it-IT" dirty="0"/>
              <a:t>Fare clic per modificare stili del testo dello schema</a:t>
            </a:r>
          </a:p>
        </p:txBody>
      </p:sp>
      <p:sp>
        <p:nvSpPr>
          <p:cNvPr id="16" name="Segnaposto testo 14"/>
          <p:cNvSpPr>
            <a:spLocks noGrp="1"/>
          </p:cNvSpPr>
          <p:nvPr>
            <p:ph type="body" sz="quarter" idx="11"/>
          </p:nvPr>
        </p:nvSpPr>
        <p:spPr>
          <a:xfrm>
            <a:off x="4077988" y="1828572"/>
            <a:ext cx="3578225" cy="4289425"/>
          </a:xfrm>
          <a:prstGeom prst="rect">
            <a:avLst/>
          </a:prstGeo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100"/>
            </a:lvl5pPr>
          </a:lstStyle>
          <a:p>
            <a:pPr lvl="0"/>
            <a:r>
              <a:rPr lang="it-IT" dirty="0"/>
              <a:t>Fare clic per modificare stili del testo dello schema</a:t>
            </a:r>
          </a:p>
        </p:txBody>
      </p:sp>
      <p:sp>
        <p:nvSpPr>
          <p:cNvPr id="17" name="Segnaposto testo 14"/>
          <p:cNvSpPr>
            <a:spLocks noGrp="1"/>
          </p:cNvSpPr>
          <p:nvPr>
            <p:ph type="body" sz="quarter" idx="12"/>
          </p:nvPr>
        </p:nvSpPr>
        <p:spPr>
          <a:xfrm>
            <a:off x="7871813" y="1828572"/>
            <a:ext cx="3578225" cy="4289425"/>
          </a:xfrm>
          <a:prstGeom prst="rect">
            <a:avLst/>
          </a:prstGeo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100"/>
            </a:lvl5pPr>
          </a:lstStyle>
          <a:p>
            <a:pPr lvl="0"/>
            <a:r>
              <a:rPr lang="it-IT" dirty="0"/>
              <a:t>Fare clic per modificare stili del testo dello schema</a:t>
            </a:r>
          </a:p>
        </p:txBody>
      </p:sp>
    </p:spTree>
    <p:extLst>
      <p:ext uri="{BB962C8B-B14F-4D97-AF65-F5344CB8AC3E}">
        <p14:creationId xmlns:p14="http://schemas.microsoft.com/office/powerpoint/2010/main" val="1738463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p:cNvSpPr>
            <a:spLocks noGrp="1"/>
          </p:cNvSpPr>
          <p:nvPr>
            <p:ph type="title" hasCustomPrompt="1"/>
          </p:nvPr>
        </p:nvSpPr>
        <p:spPr>
          <a:xfrm>
            <a:off x="3250659" y="2709491"/>
            <a:ext cx="8447855" cy="1325563"/>
          </a:xfrm>
          <a:prstGeom prst="rect">
            <a:avLst/>
          </a:prstGeom>
        </p:spPr>
        <p:txBody>
          <a:bodyPr/>
          <a:lstStyle>
            <a:lvl1pPr>
              <a:defRPr b="1">
                <a:solidFill>
                  <a:srgbClr val="522C69"/>
                </a:solidFill>
              </a:defRPr>
            </a:lvl1pPr>
          </a:lstStyle>
          <a:p>
            <a:r>
              <a:rPr lang="it-IT" dirty="0"/>
              <a:t>DIVIDER</a:t>
            </a:r>
          </a:p>
        </p:txBody>
      </p:sp>
      <p:sp>
        <p:nvSpPr>
          <p:cNvPr id="6" name="Segnaposto testo 11"/>
          <p:cNvSpPr>
            <a:spLocks noGrp="1"/>
          </p:cNvSpPr>
          <p:nvPr>
            <p:ph type="body" sz="quarter" idx="10" hasCustomPrompt="1"/>
          </p:nvPr>
        </p:nvSpPr>
        <p:spPr>
          <a:xfrm>
            <a:off x="3251426" y="3802971"/>
            <a:ext cx="8447088" cy="1611312"/>
          </a:xfrm>
          <a:prstGeom prst="rect">
            <a:avLst/>
          </a:prstGeom>
        </p:spPr>
        <p:txBody>
          <a:bodyPr/>
          <a:lstStyle>
            <a:lvl1pPr marL="0" indent="0">
              <a:buNone/>
              <a:defRPr sz="2800">
                <a:solidFill>
                  <a:srgbClr val="4B2363"/>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it-IT" dirty="0"/>
              <a:t>Fare clic qui per inserire il sottotitolo</a:t>
            </a:r>
          </a:p>
        </p:txBody>
      </p:sp>
    </p:spTree>
    <p:extLst>
      <p:ext uri="{BB962C8B-B14F-4D97-AF65-F5344CB8AC3E}">
        <p14:creationId xmlns:p14="http://schemas.microsoft.com/office/powerpoint/2010/main" val="2009719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olo 11"/>
          <p:cNvSpPr>
            <a:spLocks noGrp="1"/>
          </p:cNvSpPr>
          <p:nvPr>
            <p:ph type="title" hasCustomPrompt="1"/>
          </p:nvPr>
        </p:nvSpPr>
        <p:spPr>
          <a:xfrm>
            <a:off x="284748" y="972450"/>
            <a:ext cx="11164706" cy="612694"/>
          </a:xfrm>
          <a:prstGeom prst="rect">
            <a:avLst/>
          </a:prstGeom>
        </p:spPr>
        <p:txBody>
          <a:bodyPr/>
          <a:lstStyle>
            <a:lvl1pPr>
              <a:defRPr sz="3600" b="1">
                <a:solidFill>
                  <a:srgbClr val="522C69"/>
                </a:solidFill>
              </a:defRPr>
            </a:lvl1pPr>
          </a:lstStyle>
          <a:p>
            <a:r>
              <a:rPr lang="it-IT" dirty="0"/>
              <a:t>Fare clic per modificare lo stile del titolo</a:t>
            </a:r>
            <a:br>
              <a:rPr lang="it-IT" dirty="0"/>
            </a:br>
            <a:endParaRPr lang="it-IT" dirty="0"/>
          </a:p>
        </p:txBody>
      </p:sp>
      <p:sp>
        <p:nvSpPr>
          <p:cNvPr id="8" name="Segnaposto contenuto 17"/>
          <p:cNvSpPr>
            <a:spLocks noGrp="1"/>
          </p:cNvSpPr>
          <p:nvPr>
            <p:ph sz="quarter" idx="10"/>
          </p:nvPr>
        </p:nvSpPr>
        <p:spPr>
          <a:xfrm>
            <a:off x="284748" y="3044867"/>
            <a:ext cx="11164706" cy="3092450"/>
          </a:xfrm>
          <a:prstGeom prst="rect">
            <a:avLst/>
          </a:prstGeom>
        </p:spPr>
        <p:txBody>
          <a:bodyPr/>
          <a:lstStyle>
            <a:lvl1pPr marL="0" indent="0">
              <a:buNone/>
              <a:defRPr sz="1800"/>
            </a:lvl1pPr>
          </a:lstStyle>
          <a:p>
            <a:pPr lvl="0"/>
            <a:endParaRPr lang="it-IT" dirty="0"/>
          </a:p>
        </p:txBody>
      </p:sp>
      <p:sp>
        <p:nvSpPr>
          <p:cNvPr id="9" name="Segnaposto testo 19"/>
          <p:cNvSpPr>
            <a:spLocks noGrp="1"/>
          </p:cNvSpPr>
          <p:nvPr>
            <p:ph type="body" sz="quarter" idx="11"/>
          </p:nvPr>
        </p:nvSpPr>
        <p:spPr>
          <a:xfrm>
            <a:off x="284163" y="1847790"/>
            <a:ext cx="11164887" cy="1196807"/>
          </a:xfrm>
          <a:prstGeom prst="rect">
            <a:avLst/>
          </a:prstGeom>
        </p:spPr>
        <p:txBody>
          <a:bodyPr numCol="1" spcCol="36000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it-IT" dirty="0"/>
          </a:p>
        </p:txBody>
      </p:sp>
    </p:spTree>
    <p:extLst>
      <p:ext uri="{BB962C8B-B14F-4D97-AF65-F5344CB8AC3E}">
        <p14:creationId xmlns:p14="http://schemas.microsoft.com/office/powerpoint/2010/main" val="295106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olo 1"/>
          <p:cNvSpPr>
            <a:spLocks noGrp="1"/>
          </p:cNvSpPr>
          <p:nvPr>
            <p:ph type="title" hasCustomPrompt="1"/>
          </p:nvPr>
        </p:nvSpPr>
        <p:spPr>
          <a:xfrm>
            <a:off x="3250659" y="2709491"/>
            <a:ext cx="8447855" cy="1325563"/>
          </a:xfrm>
          <a:prstGeom prst="rect">
            <a:avLst/>
          </a:prstGeom>
        </p:spPr>
        <p:txBody>
          <a:bodyPr/>
          <a:lstStyle>
            <a:lvl1pPr>
              <a:defRPr b="1">
                <a:solidFill>
                  <a:schemeClr val="bg1"/>
                </a:solidFill>
              </a:defRPr>
            </a:lvl1pPr>
          </a:lstStyle>
          <a:p>
            <a:r>
              <a:rPr lang="it-IT" dirty="0"/>
              <a:t>DIVIDER</a:t>
            </a:r>
          </a:p>
        </p:txBody>
      </p:sp>
      <p:sp>
        <p:nvSpPr>
          <p:cNvPr id="15" name="Segnaposto testo 11"/>
          <p:cNvSpPr>
            <a:spLocks noGrp="1"/>
          </p:cNvSpPr>
          <p:nvPr>
            <p:ph type="body" sz="quarter" idx="10" hasCustomPrompt="1"/>
          </p:nvPr>
        </p:nvSpPr>
        <p:spPr>
          <a:xfrm>
            <a:off x="3251426" y="3802971"/>
            <a:ext cx="8447088" cy="1611312"/>
          </a:xfrm>
          <a:prstGeom prst="rect">
            <a:avLst/>
          </a:prstGeom>
        </p:spPr>
        <p:txBody>
          <a:bodyPr/>
          <a:lstStyle>
            <a:lvl1pPr marL="0" indent="0">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it-IT" dirty="0"/>
              <a:t>Fare clic qui per inserire il sottotitolo</a:t>
            </a:r>
          </a:p>
        </p:txBody>
      </p:sp>
    </p:spTree>
    <p:extLst>
      <p:ext uri="{BB962C8B-B14F-4D97-AF65-F5344CB8AC3E}">
        <p14:creationId xmlns:p14="http://schemas.microsoft.com/office/powerpoint/2010/main" val="18467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olo 11"/>
          <p:cNvSpPr>
            <a:spLocks noGrp="1"/>
          </p:cNvSpPr>
          <p:nvPr>
            <p:ph type="title" hasCustomPrompt="1"/>
          </p:nvPr>
        </p:nvSpPr>
        <p:spPr>
          <a:xfrm>
            <a:off x="284748" y="885366"/>
            <a:ext cx="11164706" cy="612694"/>
          </a:xfrm>
          <a:prstGeom prst="rect">
            <a:avLst/>
          </a:prstGeom>
        </p:spPr>
        <p:txBody>
          <a:bodyPr/>
          <a:lstStyle>
            <a:lvl1pPr>
              <a:defRPr sz="3600" b="1">
                <a:solidFill>
                  <a:schemeClr val="accent4"/>
                </a:solidFill>
              </a:defRPr>
            </a:lvl1pPr>
          </a:lstStyle>
          <a:p>
            <a:r>
              <a:rPr lang="it-IT" dirty="0"/>
              <a:t>Fare clic per modificare lo stile del titolo</a:t>
            </a:r>
            <a:br>
              <a:rPr lang="it-IT" dirty="0"/>
            </a:br>
            <a:endParaRPr lang="it-IT" dirty="0"/>
          </a:p>
        </p:txBody>
      </p:sp>
      <p:sp>
        <p:nvSpPr>
          <p:cNvPr id="16" name="Segnaposto testo 10"/>
          <p:cNvSpPr>
            <a:spLocks noGrp="1"/>
          </p:cNvSpPr>
          <p:nvPr>
            <p:ph type="body" sz="quarter" idx="10"/>
          </p:nvPr>
        </p:nvSpPr>
        <p:spPr>
          <a:xfrm>
            <a:off x="284747" y="1809345"/>
            <a:ext cx="11164707" cy="4192621"/>
          </a:xfrm>
          <a:prstGeom prst="rect">
            <a:avLst/>
          </a:prstGeom>
        </p:spPr>
        <p:txBody>
          <a:bodyPr/>
          <a:lstStyle>
            <a:lvl1pPr>
              <a:defRPr sz="1800"/>
            </a:lvl1pPr>
            <a:lvl2pPr>
              <a:defRPr sz="1600"/>
            </a:lvl2pPr>
            <a:lvl3pPr>
              <a:defRPr sz="1400"/>
            </a:lvl3pPr>
            <a:lvl4pPr>
              <a:defRPr sz="1200"/>
            </a:lvl4pPr>
            <a:lvl5pPr>
              <a:defRPr sz="11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84715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olo 1"/>
          <p:cNvSpPr>
            <a:spLocks noGrp="1"/>
          </p:cNvSpPr>
          <p:nvPr>
            <p:ph type="title" hasCustomPrompt="1"/>
          </p:nvPr>
        </p:nvSpPr>
        <p:spPr>
          <a:xfrm>
            <a:off x="3250659" y="2709491"/>
            <a:ext cx="8447855" cy="1325563"/>
          </a:xfrm>
          <a:prstGeom prst="rect">
            <a:avLst/>
          </a:prstGeom>
        </p:spPr>
        <p:txBody>
          <a:bodyPr/>
          <a:lstStyle>
            <a:lvl1pPr>
              <a:defRPr b="1">
                <a:solidFill>
                  <a:schemeClr val="bg1"/>
                </a:solidFill>
              </a:defRPr>
            </a:lvl1pPr>
          </a:lstStyle>
          <a:p>
            <a:r>
              <a:rPr lang="it-IT" dirty="0"/>
              <a:t>DIVIDER</a:t>
            </a:r>
          </a:p>
        </p:txBody>
      </p:sp>
      <p:sp>
        <p:nvSpPr>
          <p:cNvPr id="16" name="Segnaposto testo 11"/>
          <p:cNvSpPr>
            <a:spLocks noGrp="1"/>
          </p:cNvSpPr>
          <p:nvPr>
            <p:ph type="body" sz="quarter" idx="10" hasCustomPrompt="1"/>
          </p:nvPr>
        </p:nvSpPr>
        <p:spPr>
          <a:xfrm>
            <a:off x="3251426" y="3802971"/>
            <a:ext cx="8447088" cy="1611312"/>
          </a:xfrm>
          <a:prstGeom prst="rect">
            <a:avLst/>
          </a:prstGeom>
        </p:spPr>
        <p:txBody>
          <a:bodyPr/>
          <a:lstStyle>
            <a:lvl1pPr marL="0" indent="0">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it-IT" dirty="0"/>
              <a:t>Fare clic qui per inserire il sottotitolo</a:t>
            </a:r>
          </a:p>
        </p:txBody>
      </p:sp>
    </p:spTree>
    <p:extLst>
      <p:ext uri="{BB962C8B-B14F-4D97-AF65-F5344CB8AC3E}">
        <p14:creationId xmlns:p14="http://schemas.microsoft.com/office/powerpoint/2010/main" val="79687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egnaposto testo 10"/>
          <p:cNvSpPr>
            <a:spLocks noGrp="1"/>
          </p:cNvSpPr>
          <p:nvPr>
            <p:ph type="body" sz="quarter" idx="10"/>
          </p:nvPr>
        </p:nvSpPr>
        <p:spPr>
          <a:xfrm>
            <a:off x="284747" y="1809345"/>
            <a:ext cx="11164707" cy="4192621"/>
          </a:xfrm>
          <a:prstGeom prst="rect">
            <a:avLst/>
          </a:prstGeom>
        </p:spPr>
        <p:txBody>
          <a:bodyPr/>
          <a:lstStyle>
            <a:lvl1pPr>
              <a:defRPr sz="1800"/>
            </a:lvl1pPr>
            <a:lvl2pPr>
              <a:defRPr sz="1600"/>
            </a:lvl2pPr>
            <a:lvl3pPr>
              <a:defRPr sz="1400"/>
            </a:lvl3pPr>
            <a:lvl4pPr>
              <a:defRPr sz="1200"/>
            </a:lvl4pPr>
            <a:lvl5pPr>
              <a:defRPr sz="11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Titolo 11"/>
          <p:cNvSpPr>
            <a:spLocks noGrp="1"/>
          </p:cNvSpPr>
          <p:nvPr>
            <p:ph type="title" hasCustomPrompt="1"/>
          </p:nvPr>
        </p:nvSpPr>
        <p:spPr>
          <a:xfrm>
            <a:off x="284748" y="885366"/>
            <a:ext cx="11164706" cy="612694"/>
          </a:xfrm>
          <a:prstGeom prst="rect">
            <a:avLst/>
          </a:prstGeom>
        </p:spPr>
        <p:txBody>
          <a:bodyPr/>
          <a:lstStyle>
            <a:lvl1pPr>
              <a:defRPr sz="3600" b="1">
                <a:solidFill>
                  <a:schemeClr val="accent6"/>
                </a:solidFill>
              </a:defRPr>
            </a:lvl1pPr>
          </a:lstStyle>
          <a:p>
            <a:r>
              <a:rPr lang="it-IT" dirty="0"/>
              <a:t>Fare clic per modificare lo stile del titolo</a:t>
            </a:r>
            <a:br>
              <a:rPr lang="it-IT" dirty="0"/>
            </a:br>
            <a:endParaRPr lang="it-IT" dirty="0"/>
          </a:p>
        </p:txBody>
      </p:sp>
    </p:spTree>
    <p:extLst>
      <p:ext uri="{BB962C8B-B14F-4D97-AF65-F5344CB8AC3E}">
        <p14:creationId xmlns:p14="http://schemas.microsoft.com/office/powerpoint/2010/main" val="297833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olo 1"/>
          <p:cNvSpPr>
            <a:spLocks noGrp="1"/>
          </p:cNvSpPr>
          <p:nvPr>
            <p:ph type="title" hasCustomPrompt="1"/>
          </p:nvPr>
        </p:nvSpPr>
        <p:spPr>
          <a:xfrm>
            <a:off x="3250659" y="2709491"/>
            <a:ext cx="8447855" cy="1325563"/>
          </a:xfrm>
          <a:prstGeom prst="rect">
            <a:avLst/>
          </a:prstGeom>
        </p:spPr>
        <p:txBody>
          <a:bodyPr/>
          <a:lstStyle>
            <a:lvl1pPr>
              <a:defRPr b="1">
                <a:solidFill>
                  <a:schemeClr val="bg1"/>
                </a:solidFill>
              </a:defRPr>
            </a:lvl1pPr>
          </a:lstStyle>
          <a:p>
            <a:r>
              <a:rPr lang="it-IT" dirty="0"/>
              <a:t>DIVIDER</a:t>
            </a:r>
          </a:p>
        </p:txBody>
      </p:sp>
      <p:sp>
        <p:nvSpPr>
          <p:cNvPr id="11" name="Segnaposto testo 11"/>
          <p:cNvSpPr>
            <a:spLocks noGrp="1"/>
          </p:cNvSpPr>
          <p:nvPr>
            <p:ph type="body" sz="quarter" idx="10" hasCustomPrompt="1"/>
          </p:nvPr>
        </p:nvSpPr>
        <p:spPr>
          <a:xfrm>
            <a:off x="3251426" y="3802971"/>
            <a:ext cx="8447088" cy="1611312"/>
          </a:xfrm>
          <a:prstGeom prst="rect">
            <a:avLst/>
          </a:prstGeom>
        </p:spPr>
        <p:txBody>
          <a:bodyPr/>
          <a:lstStyle>
            <a:lvl1pPr marL="0" indent="0">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it-IT" dirty="0"/>
              <a:t>Fare clic qui per inserire il sottotitolo</a:t>
            </a:r>
          </a:p>
        </p:txBody>
      </p:sp>
    </p:spTree>
    <p:extLst>
      <p:ext uri="{BB962C8B-B14F-4D97-AF65-F5344CB8AC3E}">
        <p14:creationId xmlns:p14="http://schemas.microsoft.com/office/powerpoint/2010/main" val="419708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olo 11"/>
          <p:cNvSpPr>
            <a:spLocks noGrp="1"/>
          </p:cNvSpPr>
          <p:nvPr>
            <p:ph type="title" hasCustomPrompt="1"/>
          </p:nvPr>
        </p:nvSpPr>
        <p:spPr>
          <a:xfrm>
            <a:off x="284748" y="885366"/>
            <a:ext cx="11164706" cy="612694"/>
          </a:xfrm>
          <a:prstGeom prst="rect">
            <a:avLst/>
          </a:prstGeom>
        </p:spPr>
        <p:txBody>
          <a:bodyPr/>
          <a:lstStyle>
            <a:lvl1pPr>
              <a:defRPr sz="3600" b="1">
                <a:solidFill>
                  <a:schemeClr val="accent5">
                    <a:lumMod val="75000"/>
                  </a:schemeClr>
                </a:solidFill>
              </a:defRPr>
            </a:lvl1pPr>
          </a:lstStyle>
          <a:p>
            <a:r>
              <a:rPr lang="it-IT" dirty="0"/>
              <a:t>Fare clic per modificare lo stile del titolo</a:t>
            </a:r>
            <a:br>
              <a:rPr lang="it-IT" dirty="0"/>
            </a:br>
            <a:endParaRPr lang="it-IT" dirty="0"/>
          </a:p>
        </p:txBody>
      </p:sp>
      <p:sp>
        <p:nvSpPr>
          <p:cNvPr id="18" name="Segnaposto contenuto 17"/>
          <p:cNvSpPr>
            <a:spLocks noGrp="1"/>
          </p:cNvSpPr>
          <p:nvPr>
            <p:ph sz="quarter" idx="10"/>
          </p:nvPr>
        </p:nvSpPr>
        <p:spPr>
          <a:xfrm>
            <a:off x="284748" y="2957783"/>
            <a:ext cx="11164706" cy="3092450"/>
          </a:xfrm>
          <a:prstGeom prst="rect">
            <a:avLst/>
          </a:prstGeom>
        </p:spPr>
        <p:txBody>
          <a:bodyPr/>
          <a:lstStyle>
            <a:lvl1pPr marL="0" indent="0">
              <a:buNone/>
              <a:defRPr sz="1800"/>
            </a:lvl1pPr>
          </a:lstStyle>
          <a:p>
            <a:pPr lvl="0"/>
            <a:endParaRPr lang="it-IT" dirty="0"/>
          </a:p>
        </p:txBody>
      </p:sp>
      <p:sp>
        <p:nvSpPr>
          <p:cNvPr id="20" name="Segnaposto testo 19"/>
          <p:cNvSpPr>
            <a:spLocks noGrp="1"/>
          </p:cNvSpPr>
          <p:nvPr>
            <p:ph type="body" sz="quarter" idx="11"/>
          </p:nvPr>
        </p:nvSpPr>
        <p:spPr>
          <a:xfrm>
            <a:off x="284163" y="1760706"/>
            <a:ext cx="11164887" cy="1196807"/>
          </a:xfrm>
          <a:prstGeom prst="rect">
            <a:avLst/>
          </a:prstGeom>
        </p:spPr>
        <p:txBody>
          <a:bodyPr numCol="1" spcCol="36000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it-IT" dirty="0"/>
          </a:p>
        </p:txBody>
      </p:sp>
    </p:spTree>
    <p:extLst>
      <p:ext uri="{BB962C8B-B14F-4D97-AF65-F5344CB8AC3E}">
        <p14:creationId xmlns:p14="http://schemas.microsoft.com/office/powerpoint/2010/main" val="262334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olo 1"/>
          <p:cNvSpPr>
            <a:spLocks noGrp="1"/>
          </p:cNvSpPr>
          <p:nvPr>
            <p:ph type="title" hasCustomPrompt="1"/>
          </p:nvPr>
        </p:nvSpPr>
        <p:spPr>
          <a:xfrm>
            <a:off x="3250659" y="2709491"/>
            <a:ext cx="8447855" cy="1325563"/>
          </a:xfrm>
          <a:prstGeom prst="rect">
            <a:avLst/>
          </a:prstGeom>
        </p:spPr>
        <p:txBody>
          <a:bodyPr/>
          <a:lstStyle>
            <a:lvl1pPr>
              <a:defRPr b="1">
                <a:solidFill>
                  <a:schemeClr val="bg1"/>
                </a:solidFill>
              </a:defRPr>
            </a:lvl1pPr>
          </a:lstStyle>
          <a:p>
            <a:r>
              <a:rPr lang="it-IT" dirty="0"/>
              <a:t>DIVIDER</a:t>
            </a:r>
          </a:p>
        </p:txBody>
      </p:sp>
      <p:sp>
        <p:nvSpPr>
          <p:cNvPr id="14" name="Segnaposto testo 11"/>
          <p:cNvSpPr>
            <a:spLocks noGrp="1"/>
          </p:cNvSpPr>
          <p:nvPr>
            <p:ph type="body" sz="quarter" idx="10" hasCustomPrompt="1"/>
          </p:nvPr>
        </p:nvSpPr>
        <p:spPr>
          <a:xfrm>
            <a:off x="3251426" y="3802971"/>
            <a:ext cx="8447088" cy="1611312"/>
          </a:xfrm>
          <a:prstGeom prst="rect">
            <a:avLst/>
          </a:prstGeom>
        </p:spPr>
        <p:txBody>
          <a:bodyPr/>
          <a:lstStyle>
            <a:lvl1pPr marL="0" indent="0">
              <a:buNone/>
              <a:defRPr sz="2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it-IT" dirty="0"/>
              <a:t>Fare clic qui per inserire il sottotitolo</a:t>
            </a:r>
          </a:p>
        </p:txBody>
      </p:sp>
    </p:spTree>
    <p:extLst>
      <p:ext uri="{BB962C8B-B14F-4D97-AF65-F5344CB8AC3E}">
        <p14:creationId xmlns:p14="http://schemas.microsoft.com/office/powerpoint/2010/main" val="352757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63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5063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37.jpe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lm-online.net/alm-2020-virtual-seminar-serie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basicskills.eu/" TargetMode="External"/><Relationship Id="rId7" Type="http://schemas.openxmlformats.org/officeDocument/2006/relationships/image" Target="../media/image42.png"/><Relationship Id="rId2" Type="http://schemas.openxmlformats.org/officeDocument/2006/relationships/hyperlink" Target="http://www.icme13.org/topic_study_groups" TargetMode="Externa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www.cerme12.i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ecijferdheid.nl/kees-hoogland-appointed-professor-of-mathematical-and-analytical-competences-of-professionals/?lang=en" TargetMode="Externa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hyperlink" Target="https://basicskills.eu/learn-with-us-on-epale-oer-mooc-on-numeracy-by-ebs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hyperlink" Target="https://www.cedefop.europa.eu/en/events-and-projects/projects/european-qualifications-framework-eqf" TargetMode="External"/><Relationship Id="rId2" Type="http://schemas.openxmlformats.org/officeDocument/2006/relationships/hyperlink" Target="https://eur-lex.europa.eu/legal-content/EN/TXT/?uri=OJ%3AJOC_2016_484_R_0001" TargetMode="External"/><Relationship Id="rId1" Type="http://schemas.openxmlformats.org/officeDocument/2006/relationships/slideLayout" Target="../slideLayouts/slideLayout2.xml"/><Relationship Id="rId4" Type="http://schemas.openxmlformats.org/officeDocument/2006/relationships/hyperlink" Target="https://ec.europa.eu/social/main.jsp?catId=122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3" Type="http://schemas.openxmlformats.org/officeDocument/2006/relationships/hyperlink" Target="http://rm.coe.int/doc/0900001680707cde" TargetMode="External"/><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hyperlink" Target="http://rm.coe.int/cefr-companion-volume-with-new-descriptors-2018/168078798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s-ES" sz="4400" dirty="0"/>
              <a:t>OER &amp; MOOC on Numeracy</a:t>
            </a:r>
            <a:endParaRPr lang="it-IT" dirty="0"/>
          </a:p>
        </p:txBody>
      </p:sp>
      <p:sp>
        <p:nvSpPr>
          <p:cNvPr id="5" name="Segnaposto testo 4"/>
          <p:cNvSpPr>
            <a:spLocks noGrp="1"/>
          </p:cNvSpPr>
          <p:nvPr>
            <p:ph type="body" sz="quarter" idx="10"/>
          </p:nvPr>
        </p:nvSpPr>
        <p:spPr/>
        <p:txBody>
          <a:bodyPr/>
          <a:lstStyle/>
          <a:p>
            <a:r>
              <a:rPr lang="es-ES" altLang="nl-NL" sz="2800" dirty="0"/>
              <a:t>Kees Hoogland</a:t>
            </a:r>
          </a:p>
          <a:p>
            <a:r>
              <a:rPr lang="es-ES" altLang="nl-NL" sz="2800" dirty="0"/>
              <a:t>December 2020, </a:t>
            </a:r>
            <a:r>
              <a:rPr lang="es-ES" altLang="nl-NL" sz="2800" b="1" dirty="0">
                <a:solidFill>
                  <a:srgbClr val="FF0000"/>
                </a:solidFill>
              </a:rPr>
              <a:t>part 3 </a:t>
            </a:r>
          </a:p>
          <a:p>
            <a:endParaRPr lang="it-IT" dirty="0"/>
          </a:p>
        </p:txBody>
      </p:sp>
      <p:pic>
        <p:nvPicPr>
          <p:cNvPr id="6" name="Picture 1">
            <a:extLst>
              <a:ext uri="{FF2B5EF4-FFF2-40B4-BE49-F238E27FC236}">
                <a16:creationId xmlns:a16="http://schemas.microsoft.com/office/drawing/2014/main" id="{5A97877B-51CB-4352-AB67-1F2CA5E735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0659" y="70859"/>
            <a:ext cx="5820778" cy="1478131"/>
          </a:xfrm>
          <a:prstGeom prst="rect">
            <a:avLst/>
          </a:prstGeom>
        </p:spPr>
      </p:pic>
      <p:pic>
        <p:nvPicPr>
          <p:cNvPr id="7" name="Afbeelding 6">
            <a:extLst>
              <a:ext uri="{FF2B5EF4-FFF2-40B4-BE49-F238E27FC236}">
                <a16:creationId xmlns:a16="http://schemas.microsoft.com/office/drawing/2014/main" id="{CBAD79AC-C8A2-428F-B789-D3A38AADFCA8}"/>
              </a:ext>
            </a:extLst>
          </p:cNvPr>
          <p:cNvPicPr>
            <a:picLocks noChangeAspect="1"/>
          </p:cNvPicPr>
          <p:nvPr/>
        </p:nvPicPr>
        <p:blipFill>
          <a:blip r:embed="rId3"/>
          <a:stretch>
            <a:fillRect/>
          </a:stretch>
        </p:blipFill>
        <p:spPr>
          <a:xfrm>
            <a:off x="95250" y="6068607"/>
            <a:ext cx="3243670" cy="718534"/>
          </a:xfrm>
          <a:prstGeom prst="rect">
            <a:avLst/>
          </a:prstGeom>
        </p:spPr>
      </p:pic>
      <p:pic>
        <p:nvPicPr>
          <p:cNvPr id="8" name="Afbeelding 7">
            <a:extLst>
              <a:ext uri="{FF2B5EF4-FFF2-40B4-BE49-F238E27FC236}">
                <a16:creationId xmlns:a16="http://schemas.microsoft.com/office/drawing/2014/main" id="{BB03A458-4209-43B1-BBDA-86292FF4B7C2}"/>
              </a:ext>
            </a:extLst>
          </p:cNvPr>
          <p:cNvPicPr>
            <a:picLocks noChangeAspect="1"/>
          </p:cNvPicPr>
          <p:nvPr/>
        </p:nvPicPr>
        <p:blipFill>
          <a:blip r:embed="rId4"/>
          <a:stretch>
            <a:fillRect/>
          </a:stretch>
        </p:blipFill>
        <p:spPr>
          <a:xfrm>
            <a:off x="10198200" y="5948956"/>
            <a:ext cx="1898550" cy="823319"/>
          </a:xfrm>
          <a:prstGeom prst="rect">
            <a:avLst/>
          </a:prstGeom>
        </p:spPr>
      </p:pic>
    </p:spTree>
    <p:extLst>
      <p:ext uri="{BB962C8B-B14F-4D97-AF65-F5344CB8AC3E}">
        <p14:creationId xmlns:p14="http://schemas.microsoft.com/office/powerpoint/2010/main" val="108756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68BECDB-75D5-45A7-9A03-761B3A72F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878" y="2155767"/>
            <a:ext cx="3796493" cy="3815080"/>
          </a:xfrm>
          <a:prstGeom prst="rect">
            <a:avLst/>
          </a:prstGeom>
        </p:spPr>
      </p:pic>
      <p:grpSp>
        <p:nvGrpSpPr>
          <p:cNvPr id="8" name="Group 7"/>
          <p:cNvGrpSpPr/>
          <p:nvPr/>
        </p:nvGrpSpPr>
        <p:grpSpPr>
          <a:xfrm>
            <a:off x="1108398" y="1754815"/>
            <a:ext cx="4053667" cy="4544917"/>
            <a:chOff x="394728" y="1484784"/>
            <a:chExt cx="4005419" cy="4133446"/>
          </a:xfrm>
        </p:grpSpPr>
        <p:pic>
          <p:nvPicPr>
            <p:cNvPr id="2" name="Afbeelding 1">
              <a:extLst>
                <a:ext uri="{FF2B5EF4-FFF2-40B4-BE49-F238E27FC236}">
                  <a16:creationId xmlns:a16="http://schemas.microsoft.com/office/drawing/2014/main" id="{A358689F-D94F-445A-82D6-58B2EF8EA0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728" y="1484784"/>
              <a:ext cx="4005419" cy="4133446"/>
            </a:xfrm>
            <a:prstGeom prst="rect">
              <a:avLst/>
            </a:prstGeom>
          </p:spPr>
        </p:pic>
        <p:sp>
          <p:nvSpPr>
            <p:cNvPr id="6" name="Tekstvak 5">
              <a:extLst>
                <a:ext uri="{FF2B5EF4-FFF2-40B4-BE49-F238E27FC236}">
                  <a16:creationId xmlns:a16="http://schemas.microsoft.com/office/drawing/2014/main" id="{1AE7038A-8153-4A14-8411-9B2E45FFC7B1}"/>
                </a:ext>
              </a:extLst>
            </p:cNvPr>
            <p:cNvSpPr txBox="1"/>
            <p:nvPr/>
          </p:nvSpPr>
          <p:spPr>
            <a:xfrm>
              <a:off x="1335990" y="4569361"/>
              <a:ext cx="127203" cy="307777"/>
            </a:xfrm>
            <a:prstGeom prst="rect">
              <a:avLst/>
            </a:prstGeom>
            <a:noFill/>
          </p:spPr>
          <p:txBody>
            <a:bodyPr wrap="square" rtlCol="0">
              <a:spAutoFit/>
            </a:bodyPr>
            <a:lstStyle/>
            <a:p>
              <a:r>
                <a:rPr lang="en-GB" dirty="0"/>
                <a:t>-</a:t>
              </a:r>
            </a:p>
          </p:txBody>
        </p:sp>
      </p:grpSp>
      <p:sp>
        <p:nvSpPr>
          <p:cNvPr id="10" name="Titel 3">
            <a:extLst>
              <a:ext uri="{FF2B5EF4-FFF2-40B4-BE49-F238E27FC236}">
                <a16:creationId xmlns:a16="http://schemas.microsoft.com/office/drawing/2014/main" id="{7F0B83B3-18EC-4B3F-B6DD-4383B536A834}"/>
              </a:ext>
            </a:extLst>
          </p:cNvPr>
          <p:cNvSpPr>
            <a:spLocks noGrp="1"/>
          </p:cNvSpPr>
          <p:nvPr>
            <p:ph type="title"/>
          </p:nvPr>
        </p:nvSpPr>
        <p:spPr/>
        <p:txBody>
          <a:bodyPr>
            <a:normAutofit/>
          </a:bodyPr>
          <a:lstStyle/>
          <a:p>
            <a:r>
              <a:rPr lang="en-GB" dirty="0"/>
              <a:t>(Hypothetical) Learning Trajectories</a:t>
            </a:r>
          </a:p>
        </p:txBody>
      </p:sp>
      <p:pic>
        <p:nvPicPr>
          <p:cNvPr id="7" name="Afbeelding 6" descr="Afbeelding met illustratie&#10;&#10;Automatisch gegenereerde beschrijving">
            <a:extLst>
              <a:ext uri="{FF2B5EF4-FFF2-40B4-BE49-F238E27FC236}">
                <a16:creationId xmlns:a16="http://schemas.microsoft.com/office/drawing/2014/main" id="{F130DD12-A02C-4C8C-AC7F-7F24954A99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4194" y="1133554"/>
            <a:ext cx="1769923" cy="621261"/>
          </a:xfrm>
          <a:prstGeom prst="rect">
            <a:avLst/>
          </a:prstGeom>
        </p:spPr>
      </p:pic>
      <p:sp>
        <p:nvSpPr>
          <p:cNvPr id="4" name="Pijl: rechts 3">
            <a:extLst>
              <a:ext uri="{FF2B5EF4-FFF2-40B4-BE49-F238E27FC236}">
                <a16:creationId xmlns:a16="http://schemas.microsoft.com/office/drawing/2014/main" id="{5B99A3D8-1388-41CC-B352-8EEE1C20C67A}"/>
              </a:ext>
            </a:extLst>
          </p:cNvPr>
          <p:cNvSpPr/>
          <p:nvPr/>
        </p:nvSpPr>
        <p:spPr>
          <a:xfrm rot="19059409">
            <a:off x="8366485" y="5084752"/>
            <a:ext cx="885339" cy="1911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jl: rechts 15">
            <a:extLst>
              <a:ext uri="{FF2B5EF4-FFF2-40B4-BE49-F238E27FC236}">
                <a16:creationId xmlns:a16="http://schemas.microsoft.com/office/drawing/2014/main" id="{8712A29B-C346-4D71-B6D9-C15F4915597F}"/>
              </a:ext>
            </a:extLst>
          </p:cNvPr>
          <p:cNvSpPr/>
          <p:nvPr/>
        </p:nvSpPr>
        <p:spPr>
          <a:xfrm rot="18787811">
            <a:off x="2922049" y="4207144"/>
            <a:ext cx="858857" cy="223393"/>
          </a:xfrm>
          <a:prstGeom prst="rightArrow">
            <a:avLst/>
          </a:prstGeom>
          <a:solidFill>
            <a:srgbClr val="00AD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DCD"/>
              </a:solidFill>
            </a:endParaRPr>
          </a:p>
        </p:txBody>
      </p:sp>
      <p:sp>
        <p:nvSpPr>
          <p:cNvPr id="17" name="Pijl: rechts 16">
            <a:extLst>
              <a:ext uri="{FF2B5EF4-FFF2-40B4-BE49-F238E27FC236}">
                <a16:creationId xmlns:a16="http://schemas.microsoft.com/office/drawing/2014/main" id="{D470770D-97B4-4D4E-B49A-D7AA547C82D9}"/>
              </a:ext>
            </a:extLst>
          </p:cNvPr>
          <p:cNvSpPr/>
          <p:nvPr/>
        </p:nvSpPr>
        <p:spPr>
          <a:xfrm>
            <a:off x="8633147" y="3382959"/>
            <a:ext cx="1105272" cy="201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jl: rechts 17">
            <a:extLst>
              <a:ext uri="{FF2B5EF4-FFF2-40B4-BE49-F238E27FC236}">
                <a16:creationId xmlns:a16="http://schemas.microsoft.com/office/drawing/2014/main" id="{68C9F7B7-04D0-4D70-AC9F-03D0462B96EF}"/>
              </a:ext>
            </a:extLst>
          </p:cNvPr>
          <p:cNvSpPr/>
          <p:nvPr/>
        </p:nvSpPr>
        <p:spPr>
          <a:xfrm rot="14144596">
            <a:off x="7773811" y="3384444"/>
            <a:ext cx="799599" cy="1983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ijl: rechts 16">
            <a:extLst>
              <a:ext uri="{FF2B5EF4-FFF2-40B4-BE49-F238E27FC236}">
                <a16:creationId xmlns:a16="http://schemas.microsoft.com/office/drawing/2014/main" id="{D470770D-97B4-4D4E-B49A-D7AA547C82D9}"/>
              </a:ext>
            </a:extLst>
          </p:cNvPr>
          <p:cNvSpPr/>
          <p:nvPr/>
        </p:nvSpPr>
        <p:spPr>
          <a:xfrm>
            <a:off x="5162065" y="779613"/>
            <a:ext cx="1105272" cy="201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Afbeelding 21">
            <a:extLst>
              <a:ext uri="{FF2B5EF4-FFF2-40B4-BE49-F238E27FC236}">
                <a16:creationId xmlns:a16="http://schemas.microsoft.com/office/drawing/2014/main" id="{9EB0C0FC-06DB-4A6E-BA76-BCC123309E21}"/>
              </a:ext>
            </a:extLst>
          </p:cNvPr>
          <p:cNvPicPr>
            <a:picLocks noChangeAspect="1"/>
          </p:cNvPicPr>
          <p:nvPr/>
        </p:nvPicPr>
        <p:blipFill>
          <a:blip r:embed="rId6"/>
          <a:stretch>
            <a:fillRect/>
          </a:stretch>
        </p:blipFill>
        <p:spPr>
          <a:xfrm>
            <a:off x="7703884" y="6161690"/>
            <a:ext cx="3243670" cy="718534"/>
          </a:xfrm>
          <a:prstGeom prst="rect">
            <a:avLst/>
          </a:prstGeom>
        </p:spPr>
      </p:pic>
      <p:sp>
        <p:nvSpPr>
          <p:cNvPr id="23" name="Pijl: rechts 22">
            <a:extLst>
              <a:ext uri="{FF2B5EF4-FFF2-40B4-BE49-F238E27FC236}">
                <a16:creationId xmlns:a16="http://schemas.microsoft.com/office/drawing/2014/main" id="{5177D1CC-C8E0-4A00-8F11-2B3060DFF1C2}"/>
              </a:ext>
            </a:extLst>
          </p:cNvPr>
          <p:cNvSpPr/>
          <p:nvPr/>
        </p:nvSpPr>
        <p:spPr>
          <a:xfrm rot="18787811">
            <a:off x="5610304" y="1643119"/>
            <a:ext cx="858857" cy="223393"/>
          </a:xfrm>
          <a:prstGeom prst="rightArrow">
            <a:avLst/>
          </a:prstGeom>
          <a:solidFill>
            <a:srgbClr val="00AD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DCD"/>
              </a:solidFill>
            </a:endParaRPr>
          </a:p>
        </p:txBody>
      </p:sp>
      <p:pic>
        <p:nvPicPr>
          <p:cNvPr id="24" name="Afbeelding 23">
            <a:extLst>
              <a:ext uri="{FF2B5EF4-FFF2-40B4-BE49-F238E27FC236}">
                <a16:creationId xmlns:a16="http://schemas.microsoft.com/office/drawing/2014/main" id="{7ED6390E-6B71-4AD5-860E-596DBADE9AF3}"/>
              </a:ext>
            </a:extLst>
          </p:cNvPr>
          <p:cNvPicPr>
            <a:picLocks noChangeAspect="1"/>
          </p:cNvPicPr>
          <p:nvPr/>
        </p:nvPicPr>
        <p:blipFill>
          <a:blip r:embed="rId7"/>
          <a:stretch>
            <a:fillRect/>
          </a:stretch>
        </p:blipFill>
        <p:spPr>
          <a:xfrm>
            <a:off x="9704170" y="5971711"/>
            <a:ext cx="1898550" cy="823319"/>
          </a:xfrm>
          <a:prstGeom prst="rect">
            <a:avLst/>
          </a:prstGeom>
        </p:spPr>
      </p:pic>
    </p:spTree>
    <p:extLst>
      <p:ext uri="{BB962C8B-B14F-4D97-AF65-F5344CB8AC3E}">
        <p14:creationId xmlns:p14="http://schemas.microsoft.com/office/powerpoint/2010/main" val="317399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34320-AA38-4C25-9703-E7E63A3099F8}"/>
              </a:ext>
            </a:extLst>
          </p:cNvPr>
          <p:cNvSpPr>
            <a:spLocks noGrp="1"/>
          </p:cNvSpPr>
          <p:nvPr>
            <p:ph type="title"/>
          </p:nvPr>
        </p:nvSpPr>
        <p:spPr/>
        <p:txBody>
          <a:bodyPr/>
          <a:lstStyle/>
          <a:p>
            <a:r>
              <a:rPr lang="nl-NL" dirty="0" err="1"/>
              <a:t>Towards</a:t>
            </a:r>
            <a:r>
              <a:rPr lang="nl-NL" dirty="0"/>
              <a:t> a Common European </a:t>
            </a:r>
            <a:r>
              <a:rPr lang="nl-NL" dirty="0" err="1"/>
              <a:t>Numeracy</a:t>
            </a:r>
            <a:r>
              <a:rPr lang="nl-NL" dirty="0"/>
              <a:t> Framework</a:t>
            </a:r>
            <a:endParaRPr lang="en-GB" dirty="0"/>
          </a:p>
        </p:txBody>
      </p:sp>
      <p:sp>
        <p:nvSpPr>
          <p:cNvPr id="3" name="Tijdelijke aanduiding voor tekst 2">
            <a:extLst>
              <a:ext uri="{FF2B5EF4-FFF2-40B4-BE49-F238E27FC236}">
                <a16:creationId xmlns:a16="http://schemas.microsoft.com/office/drawing/2014/main" id="{7E9A6129-8758-411B-9396-E73552FC7D1B}"/>
              </a:ext>
            </a:extLst>
          </p:cNvPr>
          <p:cNvSpPr>
            <a:spLocks noGrp="1"/>
          </p:cNvSpPr>
          <p:nvPr>
            <p:ph type="body" sz="quarter" idx="10"/>
          </p:nvPr>
        </p:nvSpPr>
        <p:spPr>
          <a:xfrm>
            <a:off x="284748" y="1809345"/>
            <a:ext cx="10488028" cy="4192621"/>
          </a:xfrm>
        </p:spPr>
        <p:txBody>
          <a:bodyPr/>
          <a:lstStyle/>
          <a:p>
            <a:r>
              <a:rPr lang="en-GB" sz="2400" dirty="0"/>
              <a:t>Common language on concepts and relevant aspects</a:t>
            </a:r>
          </a:p>
          <a:p>
            <a:r>
              <a:rPr lang="en-GB" sz="2400" dirty="0"/>
              <a:t>Broad interpretation of Numeracy</a:t>
            </a:r>
          </a:p>
          <a:p>
            <a:r>
              <a:rPr lang="en-GB" sz="2400" dirty="0"/>
              <a:t>Including Professional Development Modules</a:t>
            </a:r>
          </a:p>
          <a:p>
            <a:endParaRPr lang="en-GB" dirty="0"/>
          </a:p>
          <a:p>
            <a:r>
              <a:rPr lang="en-GB" sz="3200" dirty="0"/>
              <a:t>Pre-release: 18th March 2021, 20h00 (CET) !!</a:t>
            </a:r>
          </a:p>
          <a:p>
            <a:pPr lvl="1"/>
            <a:r>
              <a:rPr lang="en-GB" sz="2800" dirty="0"/>
              <a:t>Joined activity:</a:t>
            </a:r>
          </a:p>
          <a:p>
            <a:pPr lvl="2"/>
            <a:r>
              <a:rPr lang="en-GB" sz="2400" dirty="0"/>
              <a:t>ALM - Virtual Seminar Series</a:t>
            </a:r>
          </a:p>
          <a:p>
            <a:pPr lvl="2"/>
            <a:r>
              <a:rPr lang="en-GB" sz="2400" dirty="0"/>
              <a:t>Erasmus+ </a:t>
            </a:r>
            <a:r>
              <a:rPr lang="en-GB" sz="2400"/>
              <a:t>CENF Virtual </a:t>
            </a:r>
            <a:r>
              <a:rPr lang="en-GB" sz="2400" dirty="0"/>
              <a:t>International Multiplier Event</a:t>
            </a:r>
          </a:p>
          <a:p>
            <a:pPr lvl="2"/>
            <a:r>
              <a:rPr lang="en-GB" sz="2400" dirty="0"/>
              <a:t>Registration, due soon:  </a:t>
            </a:r>
            <a:r>
              <a:rPr lang="en-GB" sz="2400" dirty="0">
                <a:hlinkClick r:id="rId2"/>
              </a:rPr>
              <a:t>https://alm-online.net/alm-2020-virtual-seminar-series</a:t>
            </a:r>
            <a:endParaRPr lang="en-GB" sz="2400" dirty="0"/>
          </a:p>
        </p:txBody>
      </p:sp>
      <p:pic>
        <p:nvPicPr>
          <p:cNvPr id="4" name="Afbeelding 3">
            <a:extLst>
              <a:ext uri="{FF2B5EF4-FFF2-40B4-BE49-F238E27FC236}">
                <a16:creationId xmlns:a16="http://schemas.microsoft.com/office/drawing/2014/main" id="{9E36D061-1FCE-46F8-8CAB-30091C559764}"/>
              </a:ext>
            </a:extLst>
          </p:cNvPr>
          <p:cNvPicPr>
            <a:picLocks noChangeAspect="1"/>
          </p:cNvPicPr>
          <p:nvPr/>
        </p:nvPicPr>
        <p:blipFill>
          <a:blip r:embed="rId3"/>
          <a:stretch>
            <a:fillRect/>
          </a:stretch>
        </p:blipFill>
        <p:spPr>
          <a:xfrm>
            <a:off x="9704170" y="5971711"/>
            <a:ext cx="1898550" cy="823319"/>
          </a:xfrm>
          <a:prstGeom prst="rect">
            <a:avLst/>
          </a:prstGeom>
        </p:spPr>
      </p:pic>
    </p:spTree>
    <p:extLst>
      <p:ext uri="{BB962C8B-B14F-4D97-AF65-F5344CB8AC3E}">
        <p14:creationId xmlns:p14="http://schemas.microsoft.com/office/powerpoint/2010/main" val="203524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C14EF10-E37B-478C-9BE3-162806C3A9D2}"/>
              </a:ext>
            </a:extLst>
          </p:cNvPr>
          <p:cNvSpPr>
            <a:spLocks noGrp="1"/>
          </p:cNvSpPr>
          <p:nvPr>
            <p:ph type="title"/>
          </p:nvPr>
        </p:nvSpPr>
        <p:spPr/>
        <p:txBody>
          <a:bodyPr/>
          <a:lstStyle/>
          <a:p>
            <a:r>
              <a:rPr lang="nl-NL" dirty="0"/>
              <a:t>Adults Learning Mathematics (ALM)</a:t>
            </a:r>
            <a:endParaRPr lang="en-GB" dirty="0"/>
          </a:p>
        </p:txBody>
      </p:sp>
      <p:sp>
        <p:nvSpPr>
          <p:cNvPr id="5" name="Tijdelijke aanduiding voor tekst 4">
            <a:extLst>
              <a:ext uri="{FF2B5EF4-FFF2-40B4-BE49-F238E27FC236}">
                <a16:creationId xmlns:a16="http://schemas.microsoft.com/office/drawing/2014/main" id="{98A0BEDB-E2DE-4ABC-B31E-89586AB2D933}"/>
              </a:ext>
            </a:extLst>
          </p:cNvPr>
          <p:cNvSpPr>
            <a:spLocks noGrp="1"/>
          </p:cNvSpPr>
          <p:nvPr>
            <p:ph type="body" sz="quarter" idx="10"/>
          </p:nvPr>
        </p:nvSpPr>
        <p:spPr/>
        <p:txBody>
          <a:bodyPr/>
          <a:lstStyle/>
          <a:p>
            <a:r>
              <a:rPr lang="en-GB" dirty="0"/>
              <a:t>International network  for researchers, practitioners, and policy makers</a:t>
            </a:r>
          </a:p>
          <a:p>
            <a:r>
              <a:rPr lang="en-GB" dirty="0"/>
              <a:t>Conferences, webinars, bulletin, website</a:t>
            </a:r>
          </a:p>
        </p:txBody>
      </p:sp>
      <p:sp>
        <p:nvSpPr>
          <p:cNvPr id="9" name="Tekstvak 8">
            <a:extLst>
              <a:ext uri="{FF2B5EF4-FFF2-40B4-BE49-F238E27FC236}">
                <a16:creationId xmlns:a16="http://schemas.microsoft.com/office/drawing/2014/main" id="{B0157D35-2DCD-4774-9A5D-903CC327B82F}"/>
              </a:ext>
            </a:extLst>
          </p:cNvPr>
          <p:cNvSpPr txBox="1"/>
          <p:nvPr/>
        </p:nvSpPr>
        <p:spPr>
          <a:xfrm>
            <a:off x="2000250" y="6128585"/>
            <a:ext cx="2619375" cy="369332"/>
          </a:xfrm>
          <a:prstGeom prst="rect">
            <a:avLst/>
          </a:prstGeom>
          <a:noFill/>
        </p:spPr>
        <p:txBody>
          <a:bodyPr wrap="square">
            <a:spAutoFit/>
          </a:bodyPr>
          <a:lstStyle/>
          <a:p>
            <a:r>
              <a:rPr lang="en-GB" dirty="0"/>
              <a:t>https://alm-online.net/</a:t>
            </a:r>
          </a:p>
        </p:txBody>
      </p:sp>
      <p:pic>
        <p:nvPicPr>
          <p:cNvPr id="12" name="Afbeelding 11">
            <a:extLst>
              <a:ext uri="{FF2B5EF4-FFF2-40B4-BE49-F238E27FC236}">
                <a16:creationId xmlns:a16="http://schemas.microsoft.com/office/drawing/2014/main" id="{0303F3FD-507A-402B-B26C-EF280B4833AF}"/>
              </a:ext>
            </a:extLst>
          </p:cNvPr>
          <p:cNvPicPr>
            <a:picLocks noChangeAspect="1"/>
          </p:cNvPicPr>
          <p:nvPr/>
        </p:nvPicPr>
        <p:blipFill>
          <a:blip r:embed="rId2"/>
          <a:stretch>
            <a:fillRect/>
          </a:stretch>
        </p:blipFill>
        <p:spPr>
          <a:xfrm>
            <a:off x="9704170" y="5971711"/>
            <a:ext cx="1898550" cy="823319"/>
          </a:xfrm>
          <a:prstGeom prst="rect">
            <a:avLst/>
          </a:prstGeom>
        </p:spPr>
      </p:pic>
      <p:pic>
        <p:nvPicPr>
          <p:cNvPr id="13" name="Afbeelding 12">
            <a:extLst>
              <a:ext uri="{FF2B5EF4-FFF2-40B4-BE49-F238E27FC236}">
                <a16:creationId xmlns:a16="http://schemas.microsoft.com/office/drawing/2014/main" id="{8B146476-128B-4432-9E3D-D112BAB19A39}"/>
              </a:ext>
            </a:extLst>
          </p:cNvPr>
          <p:cNvPicPr>
            <a:picLocks noChangeAspect="1"/>
          </p:cNvPicPr>
          <p:nvPr/>
        </p:nvPicPr>
        <p:blipFill>
          <a:blip r:embed="rId3"/>
          <a:stretch>
            <a:fillRect/>
          </a:stretch>
        </p:blipFill>
        <p:spPr>
          <a:xfrm>
            <a:off x="284747" y="2544948"/>
            <a:ext cx="7925803" cy="3134181"/>
          </a:xfrm>
          <a:prstGeom prst="rect">
            <a:avLst/>
          </a:prstGeom>
        </p:spPr>
      </p:pic>
    </p:spTree>
    <p:extLst>
      <p:ext uri="{BB962C8B-B14F-4D97-AF65-F5344CB8AC3E}">
        <p14:creationId xmlns:p14="http://schemas.microsoft.com/office/powerpoint/2010/main" val="1001558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C14EF10-E37B-478C-9BE3-162806C3A9D2}"/>
              </a:ext>
            </a:extLst>
          </p:cNvPr>
          <p:cNvSpPr>
            <a:spLocks noGrp="1"/>
          </p:cNvSpPr>
          <p:nvPr>
            <p:ph type="title"/>
          </p:nvPr>
        </p:nvSpPr>
        <p:spPr/>
        <p:txBody>
          <a:bodyPr/>
          <a:lstStyle/>
          <a:p>
            <a:r>
              <a:rPr lang="nl-NL" dirty="0"/>
              <a:t>Adults </a:t>
            </a:r>
            <a:r>
              <a:rPr lang="nl-NL" dirty="0" err="1"/>
              <a:t>Numeracy</a:t>
            </a:r>
            <a:r>
              <a:rPr lang="nl-NL" dirty="0"/>
              <a:t> Network (ANN)</a:t>
            </a:r>
            <a:endParaRPr lang="en-GB" dirty="0"/>
          </a:p>
        </p:txBody>
      </p:sp>
      <p:sp>
        <p:nvSpPr>
          <p:cNvPr id="5" name="Tijdelijke aanduiding voor tekst 4">
            <a:extLst>
              <a:ext uri="{FF2B5EF4-FFF2-40B4-BE49-F238E27FC236}">
                <a16:creationId xmlns:a16="http://schemas.microsoft.com/office/drawing/2014/main" id="{98A0BEDB-E2DE-4ABC-B31E-89586AB2D933}"/>
              </a:ext>
            </a:extLst>
          </p:cNvPr>
          <p:cNvSpPr>
            <a:spLocks noGrp="1"/>
          </p:cNvSpPr>
          <p:nvPr>
            <p:ph type="body" sz="quarter" idx="10"/>
          </p:nvPr>
        </p:nvSpPr>
        <p:spPr/>
        <p:txBody>
          <a:bodyPr/>
          <a:lstStyle/>
          <a:p>
            <a:r>
              <a:rPr lang="en-GB" dirty="0"/>
              <a:t>USA-based network for researchers, practitioners, and policy makers</a:t>
            </a:r>
          </a:p>
          <a:p>
            <a:r>
              <a:rPr lang="en-GB" dirty="0"/>
              <a:t>Conferences, webinars, newsletter, website</a:t>
            </a:r>
          </a:p>
        </p:txBody>
      </p:sp>
      <p:sp>
        <p:nvSpPr>
          <p:cNvPr id="9" name="Tekstvak 8">
            <a:extLst>
              <a:ext uri="{FF2B5EF4-FFF2-40B4-BE49-F238E27FC236}">
                <a16:creationId xmlns:a16="http://schemas.microsoft.com/office/drawing/2014/main" id="{B0157D35-2DCD-4774-9A5D-903CC327B82F}"/>
              </a:ext>
            </a:extLst>
          </p:cNvPr>
          <p:cNvSpPr txBox="1"/>
          <p:nvPr/>
        </p:nvSpPr>
        <p:spPr>
          <a:xfrm>
            <a:off x="1866900" y="5632634"/>
            <a:ext cx="3600450" cy="369332"/>
          </a:xfrm>
          <a:prstGeom prst="rect">
            <a:avLst/>
          </a:prstGeom>
          <a:noFill/>
        </p:spPr>
        <p:txBody>
          <a:bodyPr wrap="square">
            <a:spAutoFit/>
          </a:bodyPr>
          <a:lstStyle/>
          <a:p>
            <a:r>
              <a:rPr lang="en-GB" dirty="0"/>
              <a:t>https://adultnumeracynetwork.org/</a:t>
            </a:r>
          </a:p>
        </p:txBody>
      </p:sp>
      <p:pic>
        <p:nvPicPr>
          <p:cNvPr id="6" name="Afbeelding 5">
            <a:extLst>
              <a:ext uri="{FF2B5EF4-FFF2-40B4-BE49-F238E27FC236}">
                <a16:creationId xmlns:a16="http://schemas.microsoft.com/office/drawing/2014/main" id="{4DAFB744-3962-458E-9E93-00B6248D7215}"/>
              </a:ext>
            </a:extLst>
          </p:cNvPr>
          <p:cNvPicPr>
            <a:picLocks noChangeAspect="1"/>
          </p:cNvPicPr>
          <p:nvPr/>
        </p:nvPicPr>
        <p:blipFill>
          <a:blip r:embed="rId2"/>
          <a:stretch>
            <a:fillRect/>
          </a:stretch>
        </p:blipFill>
        <p:spPr>
          <a:xfrm>
            <a:off x="9704170" y="5971711"/>
            <a:ext cx="1898550" cy="823319"/>
          </a:xfrm>
          <a:prstGeom prst="rect">
            <a:avLst/>
          </a:prstGeom>
        </p:spPr>
      </p:pic>
      <p:pic>
        <p:nvPicPr>
          <p:cNvPr id="8" name="Afbeelding 7">
            <a:extLst>
              <a:ext uri="{FF2B5EF4-FFF2-40B4-BE49-F238E27FC236}">
                <a16:creationId xmlns:a16="http://schemas.microsoft.com/office/drawing/2014/main" id="{F1DAEF9A-69BF-448F-9378-6A73B921139A}"/>
              </a:ext>
            </a:extLst>
          </p:cNvPr>
          <p:cNvPicPr>
            <a:picLocks noChangeAspect="1"/>
          </p:cNvPicPr>
          <p:nvPr/>
        </p:nvPicPr>
        <p:blipFill>
          <a:blip r:embed="rId3"/>
          <a:stretch>
            <a:fillRect/>
          </a:stretch>
        </p:blipFill>
        <p:spPr>
          <a:xfrm>
            <a:off x="284747" y="2752725"/>
            <a:ext cx="9096375" cy="2590800"/>
          </a:xfrm>
          <a:prstGeom prst="rect">
            <a:avLst/>
          </a:prstGeom>
        </p:spPr>
      </p:pic>
    </p:spTree>
    <p:extLst>
      <p:ext uri="{BB962C8B-B14F-4D97-AF65-F5344CB8AC3E}">
        <p14:creationId xmlns:p14="http://schemas.microsoft.com/office/powerpoint/2010/main" val="330534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FFB4B-4C75-44DE-8343-DEE71206B251}"/>
              </a:ext>
            </a:extLst>
          </p:cNvPr>
          <p:cNvSpPr>
            <a:spLocks noGrp="1"/>
          </p:cNvSpPr>
          <p:nvPr>
            <p:ph type="title"/>
          </p:nvPr>
        </p:nvSpPr>
        <p:spPr/>
        <p:txBody>
          <a:bodyPr/>
          <a:lstStyle/>
          <a:p>
            <a:r>
              <a:rPr lang="en-GB" dirty="0"/>
              <a:t>Conferences (researchers, practitioners, policy makers)</a:t>
            </a:r>
          </a:p>
        </p:txBody>
      </p:sp>
      <p:sp>
        <p:nvSpPr>
          <p:cNvPr id="3" name="Tijdelijke aanduiding voor tekst 2">
            <a:extLst>
              <a:ext uri="{FF2B5EF4-FFF2-40B4-BE49-F238E27FC236}">
                <a16:creationId xmlns:a16="http://schemas.microsoft.com/office/drawing/2014/main" id="{40FD0406-426F-42AC-8BAF-EE4F515B3357}"/>
              </a:ext>
            </a:extLst>
          </p:cNvPr>
          <p:cNvSpPr>
            <a:spLocks noGrp="1"/>
          </p:cNvSpPr>
          <p:nvPr>
            <p:ph type="body" sz="quarter" idx="10"/>
          </p:nvPr>
        </p:nvSpPr>
        <p:spPr/>
        <p:txBody>
          <a:bodyPr/>
          <a:lstStyle/>
          <a:p>
            <a:r>
              <a:rPr lang="nl-NL" dirty="0"/>
              <a:t>CERME (</a:t>
            </a:r>
            <a:r>
              <a:rPr lang="nl-NL" dirty="0" err="1"/>
              <a:t>every</a:t>
            </a:r>
            <a:r>
              <a:rPr lang="nl-NL" dirty="0"/>
              <a:t> 2 </a:t>
            </a:r>
            <a:r>
              <a:rPr lang="nl-NL" dirty="0" err="1"/>
              <a:t>year</a:t>
            </a:r>
            <a:r>
              <a:rPr lang="nl-NL" dirty="0"/>
              <a:t>:  …, 2017, 2019, 2021 (Feb, short virtual), 2022(Feb: Bolzano, Italy)</a:t>
            </a:r>
          </a:p>
          <a:p>
            <a:pPr lvl="1"/>
            <a:r>
              <a:rPr lang="nl-NL" dirty="0" err="1"/>
              <a:t>Thematic</a:t>
            </a:r>
            <a:r>
              <a:rPr lang="nl-NL" dirty="0"/>
              <a:t> </a:t>
            </a:r>
            <a:r>
              <a:rPr lang="nl-NL" dirty="0" err="1"/>
              <a:t>Working</a:t>
            </a:r>
            <a:r>
              <a:rPr lang="nl-NL" dirty="0"/>
              <a:t> </a:t>
            </a:r>
            <a:r>
              <a:rPr lang="nl-NL" dirty="0" err="1"/>
              <a:t>group</a:t>
            </a:r>
            <a:r>
              <a:rPr lang="nl-NL" dirty="0"/>
              <a:t> TWG07: Adults Mathematics Education</a:t>
            </a:r>
          </a:p>
          <a:p>
            <a:pPr lvl="1"/>
            <a:r>
              <a:rPr lang="nl-NL" dirty="0"/>
              <a:t>Free of charge </a:t>
            </a:r>
            <a:r>
              <a:rPr lang="nl-NL" dirty="0" err="1"/>
              <a:t>snake</a:t>
            </a:r>
            <a:r>
              <a:rPr lang="nl-NL" dirty="0"/>
              <a:t>-preview</a:t>
            </a:r>
            <a:r>
              <a:rPr lang="nl-NL" dirty="0">
                <a:solidFill>
                  <a:srgbClr val="FF0000"/>
                </a:solidFill>
              </a:rPr>
              <a:t>:  </a:t>
            </a:r>
            <a:r>
              <a:rPr lang="en-GB" b="0" i="0" dirty="0">
                <a:solidFill>
                  <a:srgbClr val="FF0000"/>
                </a:solidFill>
                <a:effectLst/>
                <a:latin typeface="Segoe UI" panose="020B0502040204020203" pitchFamily="34" charset="0"/>
              </a:rPr>
              <a:t>Wed, 3rd Feb. 2021, 10:00 - 12:00 TWG07 !!!</a:t>
            </a:r>
          </a:p>
          <a:p>
            <a:pPr lvl="1"/>
            <a:endParaRPr lang="nl-NL" dirty="0">
              <a:solidFill>
                <a:srgbClr val="FF0000"/>
              </a:solidFill>
            </a:endParaRPr>
          </a:p>
          <a:p>
            <a:r>
              <a:rPr lang="nl-NL" dirty="0"/>
              <a:t>ICME  (</a:t>
            </a:r>
            <a:r>
              <a:rPr lang="nl-NL" dirty="0" err="1"/>
              <a:t>every</a:t>
            </a:r>
            <a:r>
              <a:rPr lang="nl-NL" dirty="0"/>
              <a:t> 4 </a:t>
            </a:r>
            <a:r>
              <a:rPr lang="nl-NL" dirty="0" err="1"/>
              <a:t>year</a:t>
            </a:r>
            <a:r>
              <a:rPr lang="nl-NL" dirty="0"/>
              <a:t>:  …, 2012, 2016, 2021 (</a:t>
            </a:r>
            <a:r>
              <a:rPr lang="nl-NL" dirty="0" err="1"/>
              <a:t>hybrid</a:t>
            </a:r>
            <a:r>
              <a:rPr lang="nl-NL" dirty="0"/>
              <a:t>, Sjanghai ), 2024 Melbourne, … )</a:t>
            </a:r>
          </a:p>
          <a:p>
            <a:pPr lvl="1"/>
            <a:r>
              <a:rPr lang="nl-NL" dirty="0"/>
              <a:t>Topic </a:t>
            </a:r>
            <a:r>
              <a:rPr lang="nl-NL" dirty="0" err="1"/>
              <a:t>study</a:t>
            </a:r>
            <a:r>
              <a:rPr lang="nl-NL" dirty="0"/>
              <a:t> </a:t>
            </a:r>
            <a:r>
              <a:rPr lang="nl-NL" dirty="0" err="1"/>
              <a:t>groups</a:t>
            </a:r>
            <a:r>
              <a:rPr lang="nl-NL" dirty="0"/>
              <a:t>:  </a:t>
            </a:r>
            <a:r>
              <a:rPr lang="nl-NL" dirty="0">
                <a:hlinkClick r:id="rId2"/>
              </a:rPr>
              <a:t>http://www.icme13.org/topic_study_groups</a:t>
            </a:r>
            <a:endParaRPr lang="nl-NL" dirty="0"/>
          </a:p>
          <a:p>
            <a:pPr lvl="1"/>
            <a:r>
              <a:rPr lang="nl-NL" dirty="0"/>
              <a:t>For </a:t>
            </a:r>
            <a:r>
              <a:rPr lang="nl-NL" dirty="0" err="1"/>
              <a:t>instance</a:t>
            </a:r>
            <a:r>
              <a:rPr lang="nl-NL" dirty="0"/>
              <a:t>: ALM, in and </a:t>
            </a:r>
            <a:r>
              <a:rPr lang="nl-NL" dirty="0" err="1"/>
              <a:t>for</a:t>
            </a:r>
            <a:r>
              <a:rPr lang="nl-NL" dirty="0"/>
              <a:t> </a:t>
            </a:r>
            <a:r>
              <a:rPr lang="nl-NL" dirty="0" err="1"/>
              <a:t>work</a:t>
            </a:r>
            <a:r>
              <a:rPr lang="nl-NL" dirty="0"/>
              <a:t>, </a:t>
            </a:r>
            <a:r>
              <a:rPr lang="nl-NL" dirty="0" err="1"/>
              <a:t>mathematical</a:t>
            </a:r>
            <a:r>
              <a:rPr lang="nl-NL" dirty="0"/>
              <a:t> </a:t>
            </a:r>
            <a:r>
              <a:rPr lang="nl-NL" dirty="0" err="1"/>
              <a:t>literacy</a:t>
            </a:r>
            <a:r>
              <a:rPr lang="nl-NL" dirty="0"/>
              <a:t>, </a:t>
            </a:r>
            <a:r>
              <a:rPr lang="nl-NL" dirty="0" err="1"/>
              <a:t>language</a:t>
            </a:r>
            <a:r>
              <a:rPr lang="nl-NL" dirty="0"/>
              <a:t>, </a:t>
            </a:r>
            <a:r>
              <a:rPr lang="nl-NL" dirty="0" err="1"/>
              <a:t>equity</a:t>
            </a:r>
            <a:r>
              <a:rPr lang="nl-NL" dirty="0"/>
              <a:t>, </a:t>
            </a:r>
            <a:r>
              <a:rPr lang="nl-NL" dirty="0" err="1"/>
              <a:t>sffect</a:t>
            </a:r>
            <a:r>
              <a:rPr lang="nl-NL" dirty="0"/>
              <a:t>, </a:t>
            </a:r>
            <a:r>
              <a:rPr lang="nl-NL" dirty="0" err="1"/>
              <a:t>motivation</a:t>
            </a:r>
            <a:r>
              <a:rPr lang="nl-NL" dirty="0"/>
              <a:t>, …</a:t>
            </a:r>
          </a:p>
          <a:p>
            <a:endParaRPr lang="nl-NL" dirty="0"/>
          </a:p>
          <a:p>
            <a:r>
              <a:rPr lang="nl-NL" dirty="0"/>
              <a:t>EBSN (</a:t>
            </a:r>
            <a:r>
              <a:rPr lang="nl-NL" dirty="0" err="1"/>
              <a:t>every</a:t>
            </a:r>
            <a:r>
              <a:rPr lang="nl-NL" dirty="0"/>
              <a:t> </a:t>
            </a:r>
            <a:r>
              <a:rPr lang="nl-NL" dirty="0" err="1"/>
              <a:t>year</a:t>
            </a:r>
            <a:r>
              <a:rPr lang="nl-NL" dirty="0"/>
              <a:t>)</a:t>
            </a:r>
          </a:p>
          <a:p>
            <a:pPr lvl="1"/>
            <a:r>
              <a:rPr lang="nl-NL" dirty="0" err="1"/>
              <a:t>Literacy</a:t>
            </a:r>
            <a:r>
              <a:rPr lang="nl-NL" dirty="0"/>
              <a:t> and </a:t>
            </a:r>
            <a:r>
              <a:rPr lang="nl-NL" dirty="0" err="1"/>
              <a:t>numeracy</a:t>
            </a:r>
            <a:r>
              <a:rPr lang="nl-NL" dirty="0"/>
              <a:t>: </a:t>
            </a:r>
            <a:r>
              <a:rPr lang="nl-NL" dirty="0">
                <a:hlinkClick r:id="rId3"/>
              </a:rPr>
              <a:t>https://basicskills.eu/</a:t>
            </a:r>
            <a:endParaRPr lang="nl-NL" dirty="0"/>
          </a:p>
          <a:p>
            <a:pPr marL="457200" lvl="1" indent="0">
              <a:buNone/>
            </a:pPr>
            <a:endParaRPr lang="nl-NL" dirty="0"/>
          </a:p>
          <a:p>
            <a:endParaRPr lang="nl-NL" dirty="0"/>
          </a:p>
          <a:p>
            <a:endParaRPr lang="nl-NL" dirty="0"/>
          </a:p>
        </p:txBody>
      </p:sp>
      <p:sp>
        <p:nvSpPr>
          <p:cNvPr id="4" name="Tekstvak 3">
            <a:extLst>
              <a:ext uri="{FF2B5EF4-FFF2-40B4-BE49-F238E27FC236}">
                <a16:creationId xmlns:a16="http://schemas.microsoft.com/office/drawing/2014/main" id="{0F97C25B-EA91-4090-980F-5796144AB9AE}"/>
              </a:ext>
            </a:extLst>
          </p:cNvPr>
          <p:cNvSpPr txBox="1"/>
          <p:nvPr/>
        </p:nvSpPr>
        <p:spPr>
          <a:xfrm>
            <a:off x="9135478" y="1842982"/>
            <a:ext cx="2771775" cy="646331"/>
          </a:xfrm>
          <a:prstGeom prst="rect">
            <a:avLst/>
          </a:prstGeom>
          <a:noFill/>
        </p:spPr>
        <p:txBody>
          <a:bodyPr wrap="square" rtlCol="0">
            <a:spAutoFit/>
          </a:bodyPr>
          <a:lstStyle/>
          <a:p>
            <a:r>
              <a:rPr lang="en-GB" dirty="0">
                <a:hlinkClick r:id="rId4"/>
              </a:rPr>
              <a:t>https://www.cerme12.it/</a:t>
            </a:r>
            <a:endParaRPr lang="en-GB" dirty="0"/>
          </a:p>
          <a:p>
            <a:endParaRPr lang="en-GB" dirty="0"/>
          </a:p>
        </p:txBody>
      </p:sp>
      <p:pic>
        <p:nvPicPr>
          <p:cNvPr id="6" name="Afbeelding 5">
            <a:extLst>
              <a:ext uri="{FF2B5EF4-FFF2-40B4-BE49-F238E27FC236}">
                <a16:creationId xmlns:a16="http://schemas.microsoft.com/office/drawing/2014/main" id="{38379104-C1E0-4C6B-A955-DC7B285D0135}"/>
              </a:ext>
            </a:extLst>
          </p:cNvPr>
          <p:cNvPicPr>
            <a:picLocks noChangeAspect="1"/>
          </p:cNvPicPr>
          <p:nvPr/>
        </p:nvPicPr>
        <p:blipFill>
          <a:blip r:embed="rId5"/>
          <a:stretch>
            <a:fillRect/>
          </a:stretch>
        </p:blipFill>
        <p:spPr>
          <a:xfrm>
            <a:off x="9213197" y="2166147"/>
            <a:ext cx="2438600" cy="668088"/>
          </a:xfrm>
          <a:prstGeom prst="rect">
            <a:avLst/>
          </a:prstGeom>
        </p:spPr>
      </p:pic>
      <p:pic>
        <p:nvPicPr>
          <p:cNvPr id="8" name="Afbeelding 7">
            <a:extLst>
              <a:ext uri="{FF2B5EF4-FFF2-40B4-BE49-F238E27FC236}">
                <a16:creationId xmlns:a16="http://schemas.microsoft.com/office/drawing/2014/main" id="{375C14D4-642E-4A80-83E7-5A5E2BFE9D87}"/>
              </a:ext>
            </a:extLst>
          </p:cNvPr>
          <p:cNvPicPr>
            <a:picLocks noChangeAspect="1"/>
          </p:cNvPicPr>
          <p:nvPr/>
        </p:nvPicPr>
        <p:blipFill>
          <a:blip r:embed="rId6"/>
          <a:stretch>
            <a:fillRect/>
          </a:stretch>
        </p:blipFill>
        <p:spPr>
          <a:xfrm>
            <a:off x="9135478" y="3229074"/>
            <a:ext cx="1766887" cy="947638"/>
          </a:xfrm>
          <a:prstGeom prst="rect">
            <a:avLst/>
          </a:prstGeom>
        </p:spPr>
      </p:pic>
      <p:pic>
        <p:nvPicPr>
          <p:cNvPr id="10" name="Afbeelding 9">
            <a:extLst>
              <a:ext uri="{FF2B5EF4-FFF2-40B4-BE49-F238E27FC236}">
                <a16:creationId xmlns:a16="http://schemas.microsoft.com/office/drawing/2014/main" id="{6BCFBC00-B83B-43A5-AEC0-C4A14EB4FFBC}"/>
              </a:ext>
            </a:extLst>
          </p:cNvPr>
          <p:cNvPicPr>
            <a:picLocks noChangeAspect="1"/>
          </p:cNvPicPr>
          <p:nvPr/>
        </p:nvPicPr>
        <p:blipFill>
          <a:blip r:embed="rId7"/>
          <a:stretch>
            <a:fillRect/>
          </a:stretch>
        </p:blipFill>
        <p:spPr>
          <a:xfrm>
            <a:off x="7177791" y="4368688"/>
            <a:ext cx="3000375" cy="647700"/>
          </a:xfrm>
          <a:prstGeom prst="rect">
            <a:avLst/>
          </a:prstGeom>
        </p:spPr>
      </p:pic>
    </p:spTree>
    <p:extLst>
      <p:ext uri="{BB962C8B-B14F-4D97-AF65-F5344CB8AC3E}">
        <p14:creationId xmlns:p14="http://schemas.microsoft.com/office/powerpoint/2010/main" val="146613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End of presentation</a:t>
            </a:r>
          </a:p>
        </p:txBody>
      </p:sp>
      <p:sp>
        <p:nvSpPr>
          <p:cNvPr id="6" name="Rectangle 3">
            <a:extLst>
              <a:ext uri="{FF2B5EF4-FFF2-40B4-BE49-F238E27FC236}">
                <a16:creationId xmlns:a16="http://schemas.microsoft.com/office/drawing/2014/main" id="{A7FB56DA-E432-494D-950C-AF343063D7C5}"/>
              </a:ext>
            </a:extLst>
          </p:cNvPr>
          <p:cNvSpPr>
            <a:spLocks noGrp="1" noChangeArrowheads="1"/>
          </p:cNvSpPr>
          <p:nvPr>
            <p:ph type="body" sz="quarter" idx="10"/>
          </p:nvPr>
        </p:nvSpPr>
        <p:spPr bwMode="auto">
          <a:xfrm>
            <a:off x="2457450" y="4029917"/>
            <a:ext cx="9486900" cy="11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alibri" panose="020F0502020204030204" pitchFamily="34" charset="0"/>
                <a:ea typeface="Times New Roman" panose="02020603050405020304" pitchFamily="18" charset="0"/>
                <a:cs typeface="Calibri" panose="020F0502020204030204" pitchFamily="34" charset="0"/>
              </a:rPr>
              <a:t>K</a:t>
            </a:r>
            <a:r>
              <a:rPr lang="en-US" altLang="en-US" sz="2000" dirty="0" bmk="">
                <a:latin typeface="Calibri" panose="020F0502020204030204" pitchFamily="34" charset="0"/>
                <a:ea typeface="Times New Roman" panose="02020603050405020304" pitchFamily="18" charset="0"/>
                <a:cs typeface="Calibri" panose="020F0502020204030204" pitchFamily="34" charset="0"/>
              </a:rPr>
              <a:t>ees Hoogland </a:t>
            </a:r>
            <a:r>
              <a:rPr lang="en-US" altLang="en-US" sz="2000" b="1" dirty="0" bmk="">
                <a:latin typeface="Calibri" panose="020F0502020204030204" pitchFamily="34" charset="0"/>
                <a:ea typeface="Times New Roman" panose="02020603050405020304" pitchFamily="18" charset="0"/>
                <a:cs typeface="Calibri" panose="020F0502020204030204" pitchFamily="34" charset="0"/>
              </a:rPr>
              <a:t>|</a:t>
            </a:r>
            <a:r>
              <a:rPr lang="en-US" altLang="en-US" sz="2000" dirty="0" bmk="">
                <a:latin typeface="Calibri" panose="020F0502020204030204" pitchFamily="34" charset="0"/>
                <a:ea typeface="Times New Roman" panose="02020603050405020304" pitchFamily="18" charset="0"/>
                <a:cs typeface="Calibri" panose="020F0502020204030204" pitchFamily="34" charset="0"/>
              </a:rPr>
              <a:t> professor Mathematical and Analytical Competences of Professionals </a:t>
            </a:r>
            <a:r>
              <a:rPr lang="en-US" altLang="en-US" sz="2000" b="1" dirty="0" bmk="">
                <a:latin typeface="Calibri" panose="020F0502020204030204" pitchFamily="34" charset="0"/>
                <a:ea typeface="Times New Roman" panose="02020603050405020304" pitchFamily="18" charset="0"/>
                <a:cs typeface="Calibri" panose="020F0502020204030204" pitchFamily="34" charset="0"/>
              </a:rPr>
              <a:t>|</a:t>
            </a:r>
            <a:r>
              <a:rPr lang="en-US" altLang="en-US" sz="2000" dirty="0" bmk="">
                <a:latin typeface="Calibri" panose="020F0502020204030204" pitchFamily="34" charset="0"/>
                <a:ea typeface="Times New Roman" panose="02020603050405020304" pitchFamily="18" charset="0"/>
                <a:cs typeface="Calibri" panose="020F0502020204030204" pitchFamily="34" charset="0"/>
              </a:rPr>
              <a:t> Knowledge Centre Learning and Innovation </a:t>
            </a:r>
            <a:r>
              <a:rPr lang="en-US" altLang="en-US" sz="2000" b="1" dirty="0" bmk="">
                <a:latin typeface="Calibri" panose="020F0502020204030204" pitchFamily="34" charset="0"/>
                <a:ea typeface="Times New Roman" panose="02020603050405020304" pitchFamily="18" charset="0"/>
                <a:cs typeface="Calibri" panose="020F0502020204030204" pitchFamily="34" charset="0"/>
              </a:rPr>
              <a:t>|</a:t>
            </a:r>
            <a:r>
              <a:rPr lang="en-US" altLang="en-US" sz="2000" dirty="0" bmk="">
                <a:latin typeface="Calibri" panose="020F0502020204030204" pitchFamily="34" charset="0"/>
                <a:ea typeface="Times New Roman" panose="02020603050405020304" pitchFamily="18" charset="0"/>
                <a:cs typeface="Calibri" panose="020F0502020204030204" pitchFamily="34" charset="0"/>
              </a:rPr>
              <a:t> HU University of Applied Sciences Utrecht </a:t>
            </a:r>
            <a:r>
              <a:rPr lang="en-US" altLang="en-US" sz="2000" b="1" dirty="0" bmk="">
                <a:latin typeface="Calibri" panose="020F0502020204030204" pitchFamily="34" charset="0"/>
                <a:ea typeface="Times New Roman" panose="02020603050405020304" pitchFamily="18" charset="0"/>
                <a:cs typeface="Calibri" panose="020F0502020204030204" pitchFamily="34" charset="0"/>
              </a:rPr>
              <a:t>|</a:t>
            </a:r>
            <a:r>
              <a:rPr lang="en-US" altLang="en-US" sz="2000" dirty="0" bmk="">
                <a:latin typeface="Calibri" panose="020F0502020204030204" pitchFamily="34" charset="0"/>
                <a:ea typeface="Times New Roman" panose="02020603050405020304" pitchFamily="18" charset="0"/>
                <a:cs typeface="Calibri" panose="020F0502020204030204" pitchFamily="34" charset="0"/>
              </a:rPr>
              <a:t> Padualaan 97 </a:t>
            </a:r>
            <a:r>
              <a:rPr lang="en-US" altLang="en-US" sz="2000" b="1" dirty="0" bmk="">
                <a:latin typeface="Calibri" panose="020F0502020204030204" pitchFamily="34" charset="0"/>
                <a:ea typeface="Times New Roman" panose="02020603050405020304" pitchFamily="18" charset="0"/>
                <a:cs typeface="Calibri" panose="020F0502020204030204" pitchFamily="34" charset="0"/>
              </a:rPr>
              <a:t>| </a:t>
            </a:r>
            <a:r>
              <a:rPr lang="en-US" altLang="en-US" sz="2000" dirty="0" bmk="">
                <a:latin typeface="Calibri" panose="020F0502020204030204" pitchFamily="34" charset="0"/>
                <a:ea typeface="Times New Roman" panose="02020603050405020304" pitchFamily="18" charset="0"/>
                <a:cs typeface="Calibri" panose="020F0502020204030204" pitchFamily="34" charset="0"/>
              </a:rPr>
              <a:t>3584 CH Utrecht </a:t>
            </a:r>
            <a:r>
              <a:rPr lang="en-US" altLang="en-US" sz="2000" b="1" dirty="0" bmk="">
                <a:latin typeface="Calibri" panose="020F0502020204030204" pitchFamily="34" charset="0"/>
                <a:ea typeface="Times New Roman" panose="02020603050405020304" pitchFamily="18" charset="0"/>
                <a:cs typeface="Calibri" panose="020F0502020204030204" pitchFamily="34" charset="0"/>
              </a:rPr>
              <a:t>| </a:t>
            </a:r>
            <a:r>
              <a:rPr lang="en-US" altLang="en-US" sz="2000" dirty="0" bmk="">
                <a:latin typeface="Calibri" panose="020F0502020204030204" pitchFamily="34" charset="0"/>
                <a:ea typeface="Times New Roman" panose="02020603050405020304" pitchFamily="18" charset="0"/>
                <a:cs typeface="Calibri" panose="020F0502020204030204" pitchFamily="34" charset="0"/>
              </a:rPr>
              <a:t>The Netherlands </a:t>
            </a:r>
            <a:r>
              <a:rPr lang="en-US" altLang="en-US" sz="2000" b="1" dirty="0" bmk="">
                <a:latin typeface="Calibri" panose="020F0502020204030204" pitchFamily="34" charset="0"/>
                <a:ea typeface="Times New Roman" panose="02020603050405020304" pitchFamily="18" charset="0"/>
                <a:cs typeface="Calibri" panose="020F0502020204030204" pitchFamily="34" charset="0"/>
              </a:rPr>
              <a:t>|</a:t>
            </a:r>
            <a:r>
              <a:rPr lang="en-US" altLang="en-US" sz="2000" dirty="0" bmk="">
                <a:latin typeface="Calibri" panose="020F0502020204030204" pitchFamily="34" charset="0"/>
                <a:ea typeface="Times New Roman" panose="02020603050405020304" pitchFamily="18" charset="0"/>
                <a:cs typeface="Calibri" panose="020F0502020204030204" pitchFamily="34" charset="0"/>
              </a:rPr>
              <a:t> Ph.+316 3410 1701 </a:t>
            </a:r>
            <a:r>
              <a:rPr lang="en-US" altLang="en-US" sz="2000" b="1" dirty="0" bmk="">
                <a:latin typeface="Calibri" panose="020F0502020204030204" pitchFamily="34" charset="0"/>
                <a:ea typeface="Times New Roman" panose="02020603050405020304" pitchFamily="18" charset="0"/>
                <a:cs typeface="Calibri" panose="020F0502020204030204" pitchFamily="34" charset="0"/>
              </a:rPr>
              <a:t>|</a:t>
            </a:r>
          </a:p>
          <a:p>
            <a:pPr eaLnBrk="0" fontAlgn="base" hangingPunct="0">
              <a:spcBef>
                <a:spcPct val="0"/>
              </a:spcBef>
              <a:spcAft>
                <a:spcPct val="0"/>
              </a:spcAft>
            </a:pPr>
            <a:endParaRPr lang="en-GB" altLang="en-US" sz="500" dirty="0"/>
          </a:p>
          <a:p>
            <a:pPr eaLnBrk="0" fontAlgn="base" hangingPunct="0">
              <a:spcBef>
                <a:spcPct val="0"/>
              </a:spcBef>
              <a:spcAft>
                <a:spcPct val="0"/>
              </a:spcAft>
            </a:pPr>
            <a:r>
              <a:rPr lang="en-US" altLang="en-US" sz="1200" dirty="0" bmk="_MailAutoSig">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2"/>
              </a:rPr>
              <a:t>https://www.gecijferdheid.nl/kees-hoogland-appointed-professor-of-mathematical-and-analytical-competences-of-professionals/?lang=en</a:t>
            </a:r>
            <a:endParaRPr lang="en-US" altLang="en-US" sz="3600" dirty="0">
              <a:latin typeface="Arial" panose="020B0604020202020204" pitchFamily="34" charset="0"/>
            </a:endParaRPr>
          </a:p>
        </p:txBody>
      </p:sp>
      <p:pic>
        <p:nvPicPr>
          <p:cNvPr id="7" name="Afbeelding 6">
            <a:extLst>
              <a:ext uri="{FF2B5EF4-FFF2-40B4-BE49-F238E27FC236}">
                <a16:creationId xmlns:a16="http://schemas.microsoft.com/office/drawing/2014/main" id="{E4A71B30-8542-412A-9C4B-C2872F91EB59}"/>
              </a:ext>
            </a:extLst>
          </p:cNvPr>
          <p:cNvPicPr>
            <a:picLocks noChangeAspect="1"/>
          </p:cNvPicPr>
          <p:nvPr/>
        </p:nvPicPr>
        <p:blipFill>
          <a:blip r:embed="rId3"/>
          <a:stretch>
            <a:fillRect/>
          </a:stretch>
        </p:blipFill>
        <p:spPr>
          <a:xfrm>
            <a:off x="120016" y="6085863"/>
            <a:ext cx="3243670" cy="718534"/>
          </a:xfrm>
          <a:prstGeom prst="rect">
            <a:avLst/>
          </a:prstGeom>
        </p:spPr>
      </p:pic>
      <p:pic>
        <p:nvPicPr>
          <p:cNvPr id="8" name="Afbeelding 7">
            <a:extLst>
              <a:ext uri="{FF2B5EF4-FFF2-40B4-BE49-F238E27FC236}">
                <a16:creationId xmlns:a16="http://schemas.microsoft.com/office/drawing/2014/main" id="{52588819-1E4C-41A1-98BD-CBA3E8CAC97B}"/>
              </a:ext>
            </a:extLst>
          </p:cNvPr>
          <p:cNvPicPr>
            <a:picLocks noChangeAspect="1"/>
          </p:cNvPicPr>
          <p:nvPr/>
        </p:nvPicPr>
        <p:blipFill>
          <a:blip r:embed="rId4"/>
          <a:stretch>
            <a:fillRect/>
          </a:stretch>
        </p:blipFill>
        <p:spPr>
          <a:xfrm>
            <a:off x="10218520" y="5982159"/>
            <a:ext cx="1898550" cy="823319"/>
          </a:xfrm>
          <a:prstGeom prst="rect">
            <a:avLst/>
          </a:prstGeom>
        </p:spPr>
      </p:pic>
    </p:spTree>
    <p:extLst>
      <p:ext uri="{BB962C8B-B14F-4D97-AF65-F5344CB8AC3E}">
        <p14:creationId xmlns:p14="http://schemas.microsoft.com/office/powerpoint/2010/main" val="20860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79261" y="2492896"/>
            <a:ext cx="8228500" cy="784830"/>
          </a:xfrm>
          <a:prstGeom prst="rect">
            <a:avLst/>
          </a:prstGeom>
          <a:noFill/>
        </p:spPr>
        <p:txBody>
          <a:bodyPr wrap="square" rtlCol="0">
            <a:spAutoFit/>
          </a:bodyPr>
          <a:lstStyle/>
          <a:p>
            <a:endParaRPr lang="en-GB" sz="1500" dirty="0"/>
          </a:p>
          <a:p>
            <a:endParaRPr lang="en-GB" sz="1500" b="1" dirty="0"/>
          </a:p>
          <a:p>
            <a:endParaRPr lang="en-GB" sz="1500" b="1" dirty="0"/>
          </a:p>
        </p:txBody>
      </p:sp>
      <p:sp>
        <p:nvSpPr>
          <p:cNvPr id="4" name="Tekstvak 3">
            <a:extLst>
              <a:ext uri="{FF2B5EF4-FFF2-40B4-BE49-F238E27FC236}">
                <a16:creationId xmlns:a16="http://schemas.microsoft.com/office/drawing/2014/main" id="{A8944945-B0F5-4ADE-9BF7-EC47BFB452CD}"/>
              </a:ext>
            </a:extLst>
          </p:cNvPr>
          <p:cNvSpPr txBox="1"/>
          <p:nvPr/>
        </p:nvSpPr>
        <p:spPr>
          <a:xfrm>
            <a:off x="5353423" y="2075105"/>
            <a:ext cx="5028827" cy="3016210"/>
          </a:xfrm>
          <a:prstGeom prst="rect">
            <a:avLst/>
          </a:prstGeom>
          <a:noFill/>
        </p:spPr>
        <p:txBody>
          <a:bodyPr wrap="square" rtlCol="0">
            <a:spAutoFit/>
          </a:bodyPr>
          <a:lstStyle/>
          <a:p>
            <a:r>
              <a:rPr lang="en-GB" sz="2000" dirty="0"/>
              <a:t>Part 1 : Why Numeracy?</a:t>
            </a:r>
          </a:p>
          <a:p>
            <a:r>
              <a:rPr lang="en-GB" sz="1600" dirty="0"/>
              <a:t>Friday 4th December 2020, 10h30 (CET)</a:t>
            </a:r>
          </a:p>
          <a:p>
            <a:endParaRPr lang="en-GB" sz="2000" dirty="0"/>
          </a:p>
          <a:p>
            <a:r>
              <a:rPr lang="en-GB" sz="2000" dirty="0"/>
              <a:t>Part 2 : What is Numeracy?</a:t>
            </a:r>
          </a:p>
          <a:p>
            <a:r>
              <a:rPr lang="en-GB" sz="2000" dirty="0"/>
              <a:t>Thursday 10th December 2020, 10h30 (CET)</a:t>
            </a:r>
          </a:p>
          <a:p>
            <a:endParaRPr lang="en-GB" sz="2000" dirty="0"/>
          </a:p>
          <a:p>
            <a:r>
              <a:rPr lang="en-GB" sz="2000" b="1" dirty="0">
                <a:solidFill>
                  <a:srgbClr val="FF0000"/>
                </a:solidFill>
              </a:rPr>
              <a:t>Part 3 : How to address Numeracy education?</a:t>
            </a:r>
          </a:p>
          <a:p>
            <a:r>
              <a:rPr lang="en-GB" dirty="0">
                <a:solidFill>
                  <a:srgbClr val="FF0000"/>
                </a:solidFill>
              </a:rPr>
              <a:t>Wednesday 16th December 2020, 10h30 (CET)</a:t>
            </a:r>
          </a:p>
          <a:p>
            <a:endParaRPr lang="en-GB" dirty="0"/>
          </a:p>
          <a:p>
            <a:endParaRPr lang="en-GB" dirty="0"/>
          </a:p>
        </p:txBody>
      </p:sp>
      <p:pic>
        <p:nvPicPr>
          <p:cNvPr id="12" name="Afbeelding 11">
            <a:extLst>
              <a:ext uri="{FF2B5EF4-FFF2-40B4-BE49-F238E27FC236}">
                <a16:creationId xmlns:a16="http://schemas.microsoft.com/office/drawing/2014/main" id="{20D5F3AD-39B8-4D17-9787-17B52292A0C2}"/>
              </a:ext>
            </a:extLst>
          </p:cNvPr>
          <p:cNvPicPr>
            <a:picLocks noChangeAspect="1"/>
          </p:cNvPicPr>
          <p:nvPr/>
        </p:nvPicPr>
        <p:blipFill>
          <a:blip r:embed="rId3"/>
          <a:stretch>
            <a:fillRect/>
          </a:stretch>
        </p:blipFill>
        <p:spPr>
          <a:xfrm>
            <a:off x="452380" y="1751255"/>
            <a:ext cx="4292992" cy="4154245"/>
          </a:xfrm>
          <a:prstGeom prst="rect">
            <a:avLst/>
          </a:prstGeom>
        </p:spPr>
      </p:pic>
      <p:sp>
        <p:nvSpPr>
          <p:cNvPr id="2" name="Titel 1">
            <a:extLst>
              <a:ext uri="{FF2B5EF4-FFF2-40B4-BE49-F238E27FC236}">
                <a16:creationId xmlns:a16="http://schemas.microsoft.com/office/drawing/2014/main" id="{79B46412-81DC-4CDD-8BB1-EEFDB03F8294}"/>
              </a:ext>
            </a:extLst>
          </p:cNvPr>
          <p:cNvSpPr>
            <a:spLocks noGrp="1"/>
          </p:cNvSpPr>
          <p:nvPr>
            <p:ph type="title"/>
          </p:nvPr>
        </p:nvSpPr>
        <p:spPr/>
        <p:txBody>
          <a:bodyPr/>
          <a:lstStyle/>
          <a:p>
            <a:r>
              <a:rPr lang="nl-NL" dirty="0"/>
              <a:t>Webinar</a:t>
            </a:r>
            <a:r>
              <a:rPr lang="nl-NL" sz="3600" b="1" dirty="0">
                <a:solidFill>
                  <a:srgbClr val="FF0000"/>
                </a:solidFill>
                <a:latin typeface="Calibri Light" panose="020F0302020204030204" pitchFamily="34" charset="0"/>
                <a:cs typeface="Calibri Light" panose="020F0302020204030204" pitchFamily="34" charset="0"/>
              </a:rPr>
              <a:t> </a:t>
            </a:r>
            <a:r>
              <a:rPr lang="nl-NL" dirty="0"/>
              <a:t>in</a:t>
            </a:r>
            <a:r>
              <a:rPr lang="nl-NL" sz="3600" b="1" dirty="0">
                <a:solidFill>
                  <a:srgbClr val="FF0000"/>
                </a:solidFill>
                <a:latin typeface="Calibri Light" panose="020F0302020204030204" pitchFamily="34" charset="0"/>
                <a:cs typeface="Calibri Light" panose="020F0302020204030204" pitchFamily="34" charset="0"/>
              </a:rPr>
              <a:t> </a:t>
            </a:r>
            <a:r>
              <a:rPr lang="nl-NL" dirty="0" err="1"/>
              <a:t>three</a:t>
            </a:r>
            <a:r>
              <a:rPr lang="nl-NL" sz="3600" b="1" dirty="0">
                <a:solidFill>
                  <a:srgbClr val="FF0000"/>
                </a:solidFill>
                <a:latin typeface="Calibri Light" panose="020F0302020204030204" pitchFamily="34" charset="0"/>
                <a:cs typeface="Calibri Light" panose="020F0302020204030204" pitchFamily="34" charset="0"/>
              </a:rPr>
              <a:t> </a:t>
            </a:r>
            <a:r>
              <a:rPr lang="nl-NL" dirty="0" err="1"/>
              <a:t>parts</a:t>
            </a:r>
            <a:br>
              <a:rPr lang="en-GB" sz="3600" b="1" dirty="0">
                <a:solidFill>
                  <a:srgbClr val="FF0000"/>
                </a:solidFill>
                <a:latin typeface="Calibri Light" panose="020F0302020204030204" pitchFamily="34" charset="0"/>
                <a:cs typeface="Calibri Light" panose="020F0302020204030204" pitchFamily="34" charset="0"/>
              </a:rPr>
            </a:br>
            <a:endParaRPr lang="en-GB" dirty="0"/>
          </a:p>
        </p:txBody>
      </p:sp>
      <p:pic>
        <p:nvPicPr>
          <p:cNvPr id="10" name="Afbeelding 9">
            <a:extLst>
              <a:ext uri="{FF2B5EF4-FFF2-40B4-BE49-F238E27FC236}">
                <a16:creationId xmlns:a16="http://schemas.microsoft.com/office/drawing/2014/main" id="{F9D569BB-58D4-472C-BF31-F5A055415760}"/>
              </a:ext>
            </a:extLst>
          </p:cNvPr>
          <p:cNvPicPr>
            <a:picLocks noChangeAspect="1"/>
          </p:cNvPicPr>
          <p:nvPr/>
        </p:nvPicPr>
        <p:blipFill>
          <a:blip r:embed="rId4"/>
          <a:stretch>
            <a:fillRect/>
          </a:stretch>
        </p:blipFill>
        <p:spPr>
          <a:xfrm>
            <a:off x="5965200" y="6086944"/>
            <a:ext cx="3243670" cy="718534"/>
          </a:xfrm>
          <a:prstGeom prst="rect">
            <a:avLst/>
          </a:prstGeom>
        </p:spPr>
      </p:pic>
      <p:pic>
        <p:nvPicPr>
          <p:cNvPr id="13" name="Afbeelding 12">
            <a:extLst>
              <a:ext uri="{FF2B5EF4-FFF2-40B4-BE49-F238E27FC236}">
                <a16:creationId xmlns:a16="http://schemas.microsoft.com/office/drawing/2014/main" id="{B174332B-C56C-4C0C-8B7E-557FB357D000}"/>
              </a:ext>
            </a:extLst>
          </p:cNvPr>
          <p:cNvPicPr>
            <a:picLocks noChangeAspect="1"/>
          </p:cNvPicPr>
          <p:nvPr/>
        </p:nvPicPr>
        <p:blipFill>
          <a:blip r:embed="rId5"/>
          <a:stretch>
            <a:fillRect/>
          </a:stretch>
        </p:blipFill>
        <p:spPr>
          <a:xfrm>
            <a:off x="9208870" y="5996372"/>
            <a:ext cx="1898550" cy="823319"/>
          </a:xfrm>
          <a:prstGeom prst="rect">
            <a:avLst/>
          </a:prstGeom>
        </p:spPr>
      </p:pic>
    </p:spTree>
    <p:extLst>
      <p:ext uri="{BB962C8B-B14F-4D97-AF65-F5344CB8AC3E}">
        <p14:creationId xmlns:p14="http://schemas.microsoft.com/office/powerpoint/2010/main" val="27796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79261" y="2492896"/>
            <a:ext cx="8228500" cy="784830"/>
          </a:xfrm>
          <a:prstGeom prst="rect">
            <a:avLst/>
          </a:prstGeom>
          <a:noFill/>
        </p:spPr>
        <p:txBody>
          <a:bodyPr wrap="square" rtlCol="0">
            <a:spAutoFit/>
          </a:bodyPr>
          <a:lstStyle/>
          <a:p>
            <a:endParaRPr lang="en-GB" sz="1500" dirty="0"/>
          </a:p>
          <a:p>
            <a:endParaRPr lang="en-GB" sz="1500" b="1" dirty="0"/>
          </a:p>
          <a:p>
            <a:endParaRPr lang="en-GB" sz="1500" b="1" dirty="0"/>
          </a:p>
        </p:txBody>
      </p:sp>
      <p:sp>
        <p:nvSpPr>
          <p:cNvPr id="4" name="Tekstvak 3">
            <a:extLst>
              <a:ext uri="{FF2B5EF4-FFF2-40B4-BE49-F238E27FC236}">
                <a16:creationId xmlns:a16="http://schemas.microsoft.com/office/drawing/2014/main" id="{A8944945-B0F5-4ADE-9BF7-EC47BFB452CD}"/>
              </a:ext>
            </a:extLst>
          </p:cNvPr>
          <p:cNvSpPr txBox="1"/>
          <p:nvPr/>
        </p:nvSpPr>
        <p:spPr>
          <a:xfrm>
            <a:off x="434127" y="1708760"/>
            <a:ext cx="6192688" cy="4303486"/>
          </a:xfrm>
          <a:prstGeom prst="rect">
            <a:avLst/>
          </a:prstGeom>
          <a:noFill/>
        </p:spPr>
        <p:txBody>
          <a:bodyPr wrap="square" rtlCol="0">
            <a:spAutoFit/>
          </a:bodyPr>
          <a:lstStyle/>
          <a:p>
            <a:r>
              <a:rPr lang="en-GB" sz="2000" b="1" dirty="0">
                <a:solidFill>
                  <a:srgbClr val="FF0000"/>
                </a:solidFill>
              </a:rPr>
              <a:t>Part 3 : How to address Numeracy education?</a:t>
            </a:r>
          </a:p>
          <a:p>
            <a:r>
              <a:rPr lang="en-GB" sz="2000" dirty="0">
                <a:solidFill>
                  <a:srgbClr val="FF0000"/>
                </a:solidFill>
              </a:rPr>
              <a:t>Wednesday 16th December 2020, 10h30 (CET)</a:t>
            </a:r>
          </a:p>
          <a:p>
            <a:endParaRPr lang="en-GB" dirty="0"/>
          </a:p>
          <a:p>
            <a:pPr marL="0" indent="0">
              <a:buNone/>
            </a:pPr>
            <a:r>
              <a:rPr lang="en-GB" sz="2000" b="0" i="0" dirty="0">
                <a:solidFill>
                  <a:srgbClr val="666666"/>
                </a:solidFill>
                <a:effectLst/>
                <a:latin typeface="Open Sans"/>
              </a:rPr>
              <a:t>“Although numeracy has always been an essential element in basic skills training programs, it is often not in the forefront for basic skills policies and practice. Therefore, one of our OER collections and MOOCs this year aim to provide an introduction to adult numeracy education.”</a:t>
            </a:r>
          </a:p>
          <a:p>
            <a:pPr marL="0" indent="0">
              <a:buNone/>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GB" sz="1100" dirty="0">
                <a:effectLst/>
              </a:rPr>
              <a:t>EBSN (2020). Retrieved: </a:t>
            </a:r>
            <a:r>
              <a:rPr lang="en-GB" sz="1100" dirty="0">
                <a:effectLst/>
                <a:hlinkClick r:id="rId3"/>
              </a:rPr>
              <a:t>https://basicskills.eu/learn-with-us-on-epale-oer-mooc-on-numeracy-by-ebsn/</a:t>
            </a:r>
            <a:endParaRPr lang="en-GB" sz="1100" dirty="0">
              <a:effectLst/>
            </a:endParaRPr>
          </a:p>
          <a:p>
            <a:endParaRPr lang="en-GB" sz="1100" dirty="0"/>
          </a:p>
          <a:p>
            <a:endParaRPr lang="en-GB" dirty="0"/>
          </a:p>
          <a:p>
            <a:endParaRPr lang="en-GB" dirty="0"/>
          </a:p>
          <a:p>
            <a:endParaRPr lang="en-GB" dirty="0"/>
          </a:p>
        </p:txBody>
      </p:sp>
      <p:sp>
        <p:nvSpPr>
          <p:cNvPr id="2" name="Titel 1">
            <a:extLst>
              <a:ext uri="{FF2B5EF4-FFF2-40B4-BE49-F238E27FC236}">
                <a16:creationId xmlns:a16="http://schemas.microsoft.com/office/drawing/2014/main" id="{18F6C61F-A122-43F4-A2C9-CECAE5FB20CD}"/>
              </a:ext>
            </a:extLst>
          </p:cNvPr>
          <p:cNvSpPr>
            <a:spLocks noGrp="1"/>
          </p:cNvSpPr>
          <p:nvPr>
            <p:ph type="title"/>
          </p:nvPr>
        </p:nvSpPr>
        <p:spPr/>
        <p:txBody>
          <a:bodyPr/>
          <a:lstStyle/>
          <a:p>
            <a:r>
              <a:rPr lang="nl-NL" dirty="0"/>
              <a:t>Webinar</a:t>
            </a:r>
            <a:r>
              <a:rPr lang="nl-NL" sz="3600" b="1" dirty="0">
                <a:solidFill>
                  <a:srgbClr val="FF0000"/>
                </a:solidFill>
                <a:latin typeface="Calibri Light" panose="020F0302020204030204" pitchFamily="34" charset="0"/>
                <a:cs typeface="Calibri Light" panose="020F0302020204030204" pitchFamily="34" charset="0"/>
              </a:rPr>
              <a:t> </a:t>
            </a:r>
            <a:r>
              <a:rPr lang="nl-NL" dirty="0"/>
              <a:t>in</a:t>
            </a:r>
            <a:r>
              <a:rPr lang="nl-NL" sz="3600" b="1" dirty="0">
                <a:solidFill>
                  <a:srgbClr val="FF0000"/>
                </a:solidFill>
                <a:latin typeface="Calibri Light" panose="020F0302020204030204" pitchFamily="34" charset="0"/>
                <a:cs typeface="Calibri Light" panose="020F0302020204030204" pitchFamily="34" charset="0"/>
              </a:rPr>
              <a:t> </a:t>
            </a:r>
            <a:r>
              <a:rPr lang="nl-NL" dirty="0" err="1"/>
              <a:t>three</a:t>
            </a:r>
            <a:r>
              <a:rPr lang="nl-NL" sz="3600" b="1" dirty="0">
                <a:solidFill>
                  <a:srgbClr val="FF0000"/>
                </a:solidFill>
                <a:latin typeface="Calibri Light" panose="020F0302020204030204" pitchFamily="34" charset="0"/>
                <a:cs typeface="Calibri Light" panose="020F0302020204030204" pitchFamily="34" charset="0"/>
              </a:rPr>
              <a:t> </a:t>
            </a:r>
            <a:r>
              <a:rPr lang="nl-NL" dirty="0" err="1"/>
              <a:t>parts</a:t>
            </a:r>
            <a:endParaRPr lang="en-GB" dirty="0"/>
          </a:p>
        </p:txBody>
      </p:sp>
      <p:pic>
        <p:nvPicPr>
          <p:cNvPr id="10" name="Afbeelding 9">
            <a:extLst>
              <a:ext uri="{FF2B5EF4-FFF2-40B4-BE49-F238E27FC236}">
                <a16:creationId xmlns:a16="http://schemas.microsoft.com/office/drawing/2014/main" id="{E85D317E-4A17-4370-BA7F-3FB9D0801368}"/>
              </a:ext>
            </a:extLst>
          </p:cNvPr>
          <p:cNvPicPr>
            <a:picLocks noChangeAspect="1"/>
          </p:cNvPicPr>
          <p:nvPr/>
        </p:nvPicPr>
        <p:blipFill>
          <a:blip r:embed="rId4"/>
          <a:stretch>
            <a:fillRect/>
          </a:stretch>
        </p:blipFill>
        <p:spPr>
          <a:xfrm>
            <a:off x="5965200" y="6086944"/>
            <a:ext cx="3243670" cy="718534"/>
          </a:xfrm>
          <a:prstGeom prst="rect">
            <a:avLst/>
          </a:prstGeom>
        </p:spPr>
      </p:pic>
      <p:pic>
        <p:nvPicPr>
          <p:cNvPr id="13" name="Afbeelding 12">
            <a:extLst>
              <a:ext uri="{FF2B5EF4-FFF2-40B4-BE49-F238E27FC236}">
                <a16:creationId xmlns:a16="http://schemas.microsoft.com/office/drawing/2014/main" id="{71475E52-DCAC-4B5F-A7C9-587FCB37239C}"/>
              </a:ext>
            </a:extLst>
          </p:cNvPr>
          <p:cNvPicPr>
            <a:picLocks noChangeAspect="1"/>
          </p:cNvPicPr>
          <p:nvPr/>
        </p:nvPicPr>
        <p:blipFill>
          <a:blip r:embed="rId5"/>
          <a:stretch>
            <a:fillRect/>
          </a:stretch>
        </p:blipFill>
        <p:spPr>
          <a:xfrm>
            <a:off x="9208870" y="5996372"/>
            <a:ext cx="1898550" cy="823319"/>
          </a:xfrm>
          <a:prstGeom prst="rect">
            <a:avLst/>
          </a:prstGeom>
        </p:spPr>
      </p:pic>
      <p:pic>
        <p:nvPicPr>
          <p:cNvPr id="11" name="Afbeelding 10">
            <a:extLst>
              <a:ext uri="{FF2B5EF4-FFF2-40B4-BE49-F238E27FC236}">
                <a16:creationId xmlns:a16="http://schemas.microsoft.com/office/drawing/2014/main" id="{5D76C4A6-E780-4513-8D12-71521D396A50}"/>
              </a:ext>
            </a:extLst>
          </p:cNvPr>
          <p:cNvPicPr>
            <a:picLocks noChangeAspect="1"/>
          </p:cNvPicPr>
          <p:nvPr/>
        </p:nvPicPr>
        <p:blipFill rotWithShape="1">
          <a:blip r:embed="rId6"/>
          <a:srcRect l="59574" b="26477"/>
          <a:stretch/>
        </p:blipFill>
        <p:spPr>
          <a:xfrm>
            <a:off x="8210550" y="1450673"/>
            <a:ext cx="2464947" cy="4338131"/>
          </a:xfrm>
          <a:prstGeom prst="rect">
            <a:avLst/>
          </a:prstGeom>
        </p:spPr>
      </p:pic>
    </p:spTree>
    <p:extLst>
      <p:ext uri="{BB962C8B-B14F-4D97-AF65-F5344CB8AC3E}">
        <p14:creationId xmlns:p14="http://schemas.microsoft.com/office/powerpoint/2010/main" val="400340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79261" y="2492896"/>
            <a:ext cx="8228500" cy="784830"/>
          </a:xfrm>
          <a:prstGeom prst="rect">
            <a:avLst/>
          </a:prstGeom>
          <a:noFill/>
        </p:spPr>
        <p:txBody>
          <a:bodyPr wrap="square" rtlCol="0">
            <a:spAutoFit/>
          </a:bodyPr>
          <a:lstStyle/>
          <a:p>
            <a:endParaRPr lang="en-GB" sz="1500" dirty="0"/>
          </a:p>
          <a:p>
            <a:endParaRPr lang="en-GB" sz="1500" b="1" dirty="0"/>
          </a:p>
          <a:p>
            <a:endParaRPr lang="en-GB" sz="1500" b="1" dirty="0"/>
          </a:p>
        </p:txBody>
      </p:sp>
      <p:sp>
        <p:nvSpPr>
          <p:cNvPr id="4" name="Tekstvak 3">
            <a:extLst>
              <a:ext uri="{FF2B5EF4-FFF2-40B4-BE49-F238E27FC236}">
                <a16:creationId xmlns:a16="http://schemas.microsoft.com/office/drawing/2014/main" id="{A8944945-B0F5-4ADE-9BF7-EC47BFB452CD}"/>
              </a:ext>
            </a:extLst>
          </p:cNvPr>
          <p:cNvSpPr txBox="1"/>
          <p:nvPr/>
        </p:nvSpPr>
        <p:spPr>
          <a:xfrm>
            <a:off x="434127" y="1708760"/>
            <a:ext cx="6192688" cy="3965701"/>
          </a:xfrm>
          <a:prstGeom prst="rect">
            <a:avLst/>
          </a:prstGeom>
          <a:noFill/>
        </p:spPr>
        <p:txBody>
          <a:bodyPr wrap="square" rtlCol="0">
            <a:spAutoFit/>
          </a:bodyPr>
          <a:lstStyle/>
          <a:p>
            <a:r>
              <a:rPr lang="en-GB" sz="2000" b="1" dirty="0">
                <a:solidFill>
                  <a:srgbClr val="FF0000"/>
                </a:solidFill>
              </a:rPr>
              <a:t>Part 3 : How to address Numeracy education?</a:t>
            </a:r>
          </a:p>
          <a:p>
            <a:r>
              <a:rPr lang="en-GB" sz="2000" dirty="0">
                <a:solidFill>
                  <a:srgbClr val="FF0000"/>
                </a:solidFill>
              </a:rPr>
              <a:t>Wednesday 16th December 2020, 10h30 (CET)</a:t>
            </a:r>
          </a:p>
          <a:p>
            <a:endParaRPr lang="en-GB" dirty="0"/>
          </a:p>
          <a:p>
            <a:pPr marL="0" indent="0">
              <a:buNone/>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1.1 Life long learning</a:t>
            </a:r>
          </a:p>
          <a:p>
            <a:pPr marL="0" indent="0">
              <a:buNone/>
            </a:pPr>
            <a:endPar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1.2 Towards a Common European Numeracy Framework</a:t>
            </a:r>
          </a:p>
          <a:p>
            <a:pPr marL="0" indent="0">
              <a:buNone/>
            </a:pPr>
            <a:endPar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1.3 Key players and resources</a:t>
            </a:r>
          </a:p>
          <a:p>
            <a:r>
              <a:rPr lang="en-GB" sz="1800" dirty="0"/>
              <a:t> </a:t>
            </a:r>
          </a:p>
          <a:p>
            <a:pPr>
              <a:lnSpc>
                <a:spcPct val="115000"/>
              </a:lnSpc>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endParaRPr lang="en-GB" sz="1100" dirty="0"/>
          </a:p>
          <a:p>
            <a:endParaRPr lang="en-GB" dirty="0"/>
          </a:p>
          <a:p>
            <a:endParaRPr lang="en-GB" dirty="0"/>
          </a:p>
          <a:p>
            <a:endParaRPr lang="en-GB" dirty="0"/>
          </a:p>
        </p:txBody>
      </p:sp>
      <p:sp>
        <p:nvSpPr>
          <p:cNvPr id="2" name="Titel 1">
            <a:extLst>
              <a:ext uri="{FF2B5EF4-FFF2-40B4-BE49-F238E27FC236}">
                <a16:creationId xmlns:a16="http://schemas.microsoft.com/office/drawing/2014/main" id="{18F6C61F-A122-43F4-A2C9-CECAE5FB20CD}"/>
              </a:ext>
            </a:extLst>
          </p:cNvPr>
          <p:cNvSpPr>
            <a:spLocks noGrp="1"/>
          </p:cNvSpPr>
          <p:nvPr>
            <p:ph type="title"/>
          </p:nvPr>
        </p:nvSpPr>
        <p:spPr/>
        <p:txBody>
          <a:bodyPr/>
          <a:lstStyle/>
          <a:p>
            <a:r>
              <a:rPr lang="nl-NL" dirty="0"/>
              <a:t>Webinar</a:t>
            </a:r>
            <a:r>
              <a:rPr lang="nl-NL" sz="3600" b="1" dirty="0">
                <a:solidFill>
                  <a:srgbClr val="FF0000"/>
                </a:solidFill>
                <a:latin typeface="Calibri Light" panose="020F0302020204030204" pitchFamily="34" charset="0"/>
                <a:cs typeface="Calibri Light" panose="020F0302020204030204" pitchFamily="34" charset="0"/>
              </a:rPr>
              <a:t> </a:t>
            </a:r>
            <a:r>
              <a:rPr lang="nl-NL" dirty="0"/>
              <a:t>in</a:t>
            </a:r>
            <a:r>
              <a:rPr lang="nl-NL" sz="3600" b="1" dirty="0">
                <a:solidFill>
                  <a:srgbClr val="FF0000"/>
                </a:solidFill>
                <a:latin typeface="Calibri Light" panose="020F0302020204030204" pitchFamily="34" charset="0"/>
                <a:cs typeface="Calibri Light" panose="020F0302020204030204" pitchFamily="34" charset="0"/>
              </a:rPr>
              <a:t> </a:t>
            </a:r>
            <a:r>
              <a:rPr lang="nl-NL" dirty="0" err="1"/>
              <a:t>three</a:t>
            </a:r>
            <a:r>
              <a:rPr lang="nl-NL" sz="3600" b="1" dirty="0">
                <a:solidFill>
                  <a:srgbClr val="FF0000"/>
                </a:solidFill>
                <a:latin typeface="Calibri Light" panose="020F0302020204030204" pitchFamily="34" charset="0"/>
                <a:cs typeface="Calibri Light" panose="020F0302020204030204" pitchFamily="34" charset="0"/>
              </a:rPr>
              <a:t> </a:t>
            </a:r>
            <a:r>
              <a:rPr lang="nl-NL" dirty="0" err="1"/>
              <a:t>parts</a:t>
            </a:r>
            <a:endParaRPr lang="en-GB" dirty="0"/>
          </a:p>
        </p:txBody>
      </p:sp>
      <p:pic>
        <p:nvPicPr>
          <p:cNvPr id="10" name="Afbeelding 9">
            <a:extLst>
              <a:ext uri="{FF2B5EF4-FFF2-40B4-BE49-F238E27FC236}">
                <a16:creationId xmlns:a16="http://schemas.microsoft.com/office/drawing/2014/main" id="{E85D317E-4A17-4370-BA7F-3FB9D0801368}"/>
              </a:ext>
            </a:extLst>
          </p:cNvPr>
          <p:cNvPicPr>
            <a:picLocks noChangeAspect="1"/>
          </p:cNvPicPr>
          <p:nvPr/>
        </p:nvPicPr>
        <p:blipFill>
          <a:blip r:embed="rId3"/>
          <a:stretch>
            <a:fillRect/>
          </a:stretch>
        </p:blipFill>
        <p:spPr>
          <a:xfrm>
            <a:off x="5965200" y="6086944"/>
            <a:ext cx="3243670" cy="718534"/>
          </a:xfrm>
          <a:prstGeom prst="rect">
            <a:avLst/>
          </a:prstGeom>
        </p:spPr>
      </p:pic>
      <p:pic>
        <p:nvPicPr>
          <p:cNvPr id="13" name="Afbeelding 12">
            <a:extLst>
              <a:ext uri="{FF2B5EF4-FFF2-40B4-BE49-F238E27FC236}">
                <a16:creationId xmlns:a16="http://schemas.microsoft.com/office/drawing/2014/main" id="{71475E52-DCAC-4B5F-A7C9-587FCB37239C}"/>
              </a:ext>
            </a:extLst>
          </p:cNvPr>
          <p:cNvPicPr>
            <a:picLocks noChangeAspect="1"/>
          </p:cNvPicPr>
          <p:nvPr/>
        </p:nvPicPr>
        <p:blipFill>
          <a:blip r:embed="rId4"/>
          <a:stretch>
            <a:fillRect/>
          </a:stretch>
        </p:blipFill>
        <p:spPr>
          <a:xfrm>
            <a:off x="9208870" y="5996372"/>
            <a:ext cx="1898550" cy="823319"/>
          </a:xfrm>
          <a:prstGeom prst="rect">
            <a:avLst/>
          </a:prstGeom>
        </p:spPr>
      </p:pic>
      <p:pic>
        <p:nvPicPr>
          <p:cNvPr id="11" name="Afbeelding 10">
            <a:extLst>
              <a:ext uri="{FF2B5EF4-FFF2-40B4-BE49-F238E27FC236}">
                <a16:creationId xmlns:a16="http://schemas.microsoft.com/office/drawing/2014/main" id="{5D76C4A6-E780-4513-8D12-71521D396A50}"/>
              </a:ext>
            </a:extLst>
          </p:cNvPr>
          <p:cNvPicPr>
            <a:picLocks noChangeAspect="1"/>
          </p:cNvPicPr>
          <p:nvPr/>
        </p:nvPicPr>
        <p:blipFill rotWithShape="1">
          <a:blip r:embed="rId5"/>
          <a:srcRect l="59574" b="26477"/>
          <a:stretch/>
        </p:blipFill>
        <p:spPr>
          <a:xfrm>
            <a:off x="8210550" y="1450673"/>
            <a:ext cx="2464947" cy="4338131"/>
          </a:xfrm>
          <a:prstGeom prst="rect">
            <a:avLst/>
          </a:prstGeom>
        </p:spPr>
      </p:pic>
    </p:spTree>
    <p:extLst>
      <p:ext uri="{BB962C8B-B14F-4D97-AF65-F5344CB8AC3E}">
        <p14:creationId xmlns:p14="http://schemas.microsoft.com/office/powerpoint/2010/main" val="140166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3B1A4-3DEF-4836-A5B5-2BAA7E051099}"/>
              </a:ext>
            </a:extLst>
          </p:cNvPr>
          <p:cNvSpPr>
            <a:spLocks noGrp="1"/>
          </p:cNvSpPr>
          <p:nvPr>
            <p:ph type="title"/>
          </p:nvPr>
        </p:nvSpPr>
        <p:spPr/>
        <p:txBody>
          <a:bodyPr/>
          <a:lstStyle/>
          <a:p>
            <a:r>
              <a:rPr lang="nl-NL" dirty="0"/>
              <a:t>1.1 Life long </a:t>
            </a:r>
            <a:r>
              <a:rPr lang="nl-NL" dirty="0" err="1"/>
              <a:t>learning</a:t>
            </a:r>
            <a:endParaRPr lang="en-GB" dirty="0"/>
          </a:p>
        </p:txBody>
      </p:sp>
      <p:sp>
        <p:nvSpPr>
          <p:cNvPr id="3" name="Tijdelijke aanduiding voor tekst 2">
            <a:extLst>
              <a:ext uri="{FF2B5EF4-FFF2-40B4-BE49-F238E27FC236}">
                <a16:creationId xmlns:a16="http://schemas.microsoft.com/office/drawing/2014/main" id="{B7CBB06A-5A27-4A1E-9398-4A7AB4F291CD}"/>
              </a:ext>
            </a:extLst>
          </p:cNvPr>
          <p:cNvSpPr>
            <a:spLocks noGrp="1"/>
          </p:cNvSpPr>
          <p:nvPr>
            <p:ph type="body" sz="quarter" idx="10"/>
          </p:nvPr>
        </p:nvSpPr>
        <p:spPr/>
        <p:txBody>
          <a:bodyPr/>
          <a:lstStyle/>
          <a:p>
            <a:r>
              <a:rPr lang="en-GB" sz="2800" b="0" i="0" dirty="0">
                <a:solidFill>
                  <a:srgbClr val="404040"/>
                </a:solidFill>
                <a:effectLst/>
                <a:latin typeface="Arial" panose="020B0604020202020204" pitchFamily="34" charset="0"/>
              </a:rPr>
              <a:t>Further to this, the Council has adopted a </a:t>
            </a:r>
            <a:r>
              <a:rPr lang="en-GB" sz="2800" b="1" i="0" u="none" strike="noStrike" dirty="0">
                <a:solidFill>
                  <a:srgbClr val="E05083"/>
                </a:solidFill>
                <a:effectLst/>
                <a:latin typeface="Arial" panose="020B0604020202020204" pitchFamily="34" charset="0"/>
                <a:hlinkClick r:id="rId2"/>
              </a:rPr>
              <a:t>Recommendation on Upskilling Pathways</a:t>
            </a:r>
            <a:r>
              <a:rPr lang="en-GB" sz="2800" b="0" i="0" dirty="0">
                <a:solidFill>
                  <a:srgbClr val="404040"/>
                </a:solidFill>
                <a:effectLst/>
                <a:latin typeface="Arial" panose="020B0604020202020204" pitchFamily="34" charset="0"/>
              </a:rPr>
              <a:t> aiming to help adults acquire a minimum level of literacy, numeracy and digital skills or a specific upper-secondary level qualification (level 3 or 4 in the </a:t>
            </a:r>
            <a:r>
              <a:rPr lang="en-GB" sz="2800" b="1" i="0" u="none" strike="noStrike" dirty="0">
                <a:solidFill>
                  <a:srgbClr val="E05083"/>
                </a:solidFill>
                <a:effectLst/>
                <a:latin typeface="Arial" panose="020B0604020202020204" pitchFamily="34" charset="0"/>
                <a:hlinkClick r:id="rId3"/>
              </a:rPr>
              <a:t>European Qualifications Framework (EQF)</a:t>
            </a:r>
            <a:r>
              <a:rPr lang="en-GB" sz="2800" b="0" i="0" dirty="0">
                <a:solidFill>
                  <a:srgbClr val="404040"/>
                </a:solidFill>
                <a:effectLst/>
                <a:latin typeface="Arial" panose="020B0604020202020204" pitchFamily="34" charset="0"/>
              </a:rPr>
              <a:t>). </a:t>
            </a:r>
          </a:p>
          <a:p>
            <a:endParaRPr lang="en-GB" sz="2800" dirty="0">
              <a:solidFill>
                <a:srgbClr val="404040"/>
              </a:solidFill>
              <a:latin typeface="Arial" panose="020B0604020202020204" pitchFamily="34" charset="0"/>
            </a:endParaRPr>
          </a:p>
          <a:p>
            <a:r>
              <a:rPr lang="en-GB" sz="2800" b="0" i="0" dirty="0">
                <a:solidFill>
                  <a:srgbClr val="404040"/>
                </a:solidFill>
                <a:effectLst/>
                <a:latin typeface="Arial" panose="020B0604020202020204" pitchFamily="34" charset="0"/>
              </a:rPr>
              <a:t>More information can be found on the </a:t>
            </a:r>
            <a:r>
              <a:rPr lang="en-GB" sz="2800" b="1" i="0" u="none" strike="noStrike" dirty="0">
                <a:solidFill>
                  <a:srgbClr val="E05083"/>
                </a:solidFill>
                <a:effectLst/>
                <a:latin typeface="Arial" panose="020B0604020202020204" pitchFamily="34" charset="0"/>
                <a:hlinkClick r:id="rId4"/>
              </a:rPr>
              <a:t>Upskilling Pathways</a:t>
            </a:r>
            <a:r>
              <a:rPr lang="en-GB" sz="2800" b="0" i="0" dirty="0">
                <a:solidFill>
                  <a:srgbClr val="404040"/>
                </a:solidFill>
                <a:effectLst/>
                <a:latin typeface="Arial" panose="020B0604020202020204" pitchFamily="34" charset="0"/>
              </a:rPr>
              <a:t> webpage. </a:t>
            </a:r>
            <a:endParaRPr lang="en-GB" sz="2800" dirty="0"/>
          </a:p>
        </p:txBody>
      </p:sp>
    </p:spTree>
    <p:extLst>
      <p:ext uri="{BB962C8B-B14F-4D97-AF65-F5344CB8AC3E}">
        <p14:creationId xmlns:p14="http://schemas.microsoft.com/office/powerpoint/2010/main" val="383671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28311DBA-9CD4-498E-88B5-6BD3D3806638}"/>
              </a:ext>
            </a:extLst>
          </p:cNvPr>
          <p:cNvGrpSpPr/>
          <p:nvPr/>
        </p:nvGrpSpPr>
        <p:grpSpPr>
          <a:xfrm>
            <a:off x="1255208" y="1428550"/>
            <a:ext cx="9831891" cy="5420358"/>
            <a:chOff x="1260446" y="1428550"/>
            <a:chExt cx="9373749" cy="5420358"/>
          </a:xfrm>
        </p:grpSpPr>
        <p:sp>
          <p:nvSpPr>
            <p:cNvPr id="19" name="Ovaal 2">
              <a:extLst>
                <a:ext uri="{FF2B5EF4-FFF2-40B4-BE49-F238E27FC236}">
                  <a16:creationId xmlns:a16="http://schemas.microsoft.com/office/drawing/2014/main" id="{36B528BA-A564-4454-AC8F-BE2D13504AB2}"/>
                </a:ext>
              </a:extLst>
            </p:cNvPr>
            <p:cNvSpPr/>
            <p:nvPr/>
          </p:nvSpPr>
          <p:spPr bwMode="auto">
            <a:xfrm>
              <a:off x="2558139" y="1633971"/>
              <a:ext cx="8076056" cy="5214937"/>
            </a:xfrm>
            <a:prstGeom prst="ellipse">
              <a:avLst/>
            </a:prstGeom>
            <a:solidFill>
              <a:sysClr val="window" lastClr="FFFFFF"/>
            </a:solidFill>
            <a:ln w="19050" cap="rnd" cmpd="sng" algn="ctr">
              <a:solidFill>
                <a:srgbClr val="54A021"/>
              </a:solidFill>
              <a:prstDash val="solid"/>
              <a:headEnd type="none" w="med" len="med"/>
              <a:tailEnd type="none" w="med" len="med"/>
            </a:ln>
            <a:effectLst/>
          </p:spPr>
          <p:txBody>
            <a:bodyPr/>
            <a:lstStyle/>
            <a:p>
              <a:pPr>
                <a:defRPr/>
              </a:pPr>
              <a:endParaRPr lang="nl-NL" b="1" kern="0" dirty="0">
                <a:ln w="18000">
                  <a:solidFill>
                    <a:srgbClr val="54A021">
                      <a:satMod val="140000"/>
                    </a:srgbClr>
                  </a:solidFill>
                  <a:prstDash val="solid"/>
                  <a:miter lim="800000"/>
                </a:ln>
                <a:noFill/>
                <a:effectLst>
                  <a:outerShdw blurRad="25500" dist="23000" dir="7020000" algn="tl">
                    <a:srgbClr val="000000">
                      <a:alpha val="50000"/>
                    </a:srgbClr>
                  </a:outerShdw>
                </a:effectLst>
                <a:latin typeface="Trebuchet MS" panose="020B0603020202020204"/>
              </a:endParaRPr>
            </a:p>
          </p:txBody>
        </p:sp>
        <p:grpSp>
          <p:nvGrpSpPr>
            <p:cNvPr id="41" name="Group 40"/>
            <p:cNvGrpSpPr/>
            <p:nvPr/>
          </p:nvGrpSpPr>
          <p:grpSpPr>
            <a:xfrm>
              <a:off x="1260446" y="1428550"/>
              <a:ext cx="6278152" cy="5214937"/>
              <a:chOff x="386626" y="1706072"/>
              <a:chExt cx="8690525" cy="5214937"/>
            </a:xfrm>
          </p:grpSpPr>
          <p:grpSp>
            <p:nvGrpSpPr>
              <p:cNvPr id="42" name="Groep 1"/>
              <p:cNvGrpSpPr>
                <a:grpSpLocks/>
              </p:cNvGrpSpPr>
              <p:nvPr/>
            </p:nvGrpSpPr>
            <p:grpSpPr bwMode="auto">
              <a:xfrm>
                <a:off x="534990" y="1706072"/>
                <a:ext cx="8542161" cy="5214937"/>
                <a:chOff x="1223941" y="1048055"/>
                <a:chExt cx="6511810" cy="3968345"/>
              </a:xfrm>
            </p:grpSpPr>
            <p:sp>
              <p:nvSpPr>
                <p:cNvPr id="52" name="Ovaal 2"/>
                <p:cNvSpPr/>
                <p:nvPr/>
              </p:nvSpPr>
              <p:spPr bwMode="auto">
                <a:xfrm>
                  <a:off x="1325462" y="1048055"/>
                  <a:ext cx="6410289" cy="3968345"/>
                </a:xfrm>
                <a:prstGeom prst="ellipse">
                  <a:avLst/>
                </a:prstGeom>
                <a:solidFill>
                  <a:sysClr val="window" lastClr="FFFFFF"/>
                </a:solidFill>
                <a:ln w="19050" cap="rnd" cmpd="sng" algn="ctr">
                  <a:solidFill>
                    <a:srgbClr val="54A021"/>
                  </a:solidFill>
                  <a:prstDash val="solid"/>
                  <a:headEnd type="none" w="med" len="med"/>
                  <a:tailEnd type="none" w="med" len="med"/>
                </a:ln>
                <a:effectLst/>
              </p:spPr>
              <p:txBody>
                <a:bodyPr/>
                <a:lstStyle/>
                <a:p>
                  <a:pPr>
                    <a:defRPr/>
                  </a:pPr>
                  <a:endParaRPr lang="nl-NL" b="1" kern="0">
                    <a:ln w="18000">
                      <a:solidFill>
                        <a:srgbClr val="54A021">
                          <a:satMod val="140000"/>
                        </a:srgbClr>
                      </a:solidFill>
                      <a:prstDash val="solid"/>
                      <a:miter lim="800000"/>
                    </a:ln>
                    <a:noFill/>
                    <a:effectLst>
                      <a:outerShdw blurRad="25500" dist="23000" dir="7020000" algn="tl">
                        <a:srgbClr val="000000">
                          <a:alpha val="50000"/>
                        </a:srgbClr>
                      </a:outerShdw>
                    </a:effectLst>
                    <a:latin typeface="Trebuchet MS" panose="020B0603020202020204"/>
                  </a:endParaRPr>
                </a:p>
              </p:txBody>
            </p:sp>
            <p:sp>
              <p:nvSpPr>
                <p:cNvPr id="53" name="Ovaal 3"/>
                <p:cNvSpPr/>
                <p:nvPr/>
              </p:nvSpPr>
              <p:spPr bwMode="auto">
                <a:xfrm>
                  <a:off x="1223941" y="1633958"/>
                  <a:ext cx="3885375" cy="3081358"/>
                </a:xfrm>
                <a:prstGeom prst="ellipse">
                  <a:avLst/>
                </a:prstGeom>
                <a:solidFill>
                  <a:sysClr val="window" lastClr="FFFFFF"/>
                </a:solidFill>
                <a:ln w="19050" cap="rnd" cmpd="sng" algn="ctr">
                  <a:solidFill>
                    <a:srgbClr val="54A021"/>
                  </a:solidFill>
                  <a:prstDash val="solid"/>
                  <a:headEnd type="none" w="med" len="med"/>
                  <a:tailEnd type="none" w="med" len="med"/>
                </a:ln>
                <a:effectLst/>
              </p:spPr>
              <p:txBody>
                <a:bodyPr/>
                <a:lstStyle/>
                <a:p>
                  <a:pPr>
                    <a:defRPr/>
                  </a:pPr>
                  <a:r>
                    <a:rPr lang="nl-NL" b="1" kern="0" dirty="0">
                      <a:ln w="12700">
                        <a:solidFill>
                          <a:srgbClr val="2C3C43">
                            <a:satMod val="155000"/>
                          </a:srgbClr>
                        </a:solidFill>
                        <a:prstDash val="solid"/>
                      </a:ln>
                      <a:solidFill>
                        <a:srgbClr val="EBEBEB">
                          <a:tint val="85000"/>
                          <a:satMod val="155000"/>
                        </a:srgbClr>
                      </a:solidFill>
                      <a:effectLst>
                        <a:outerShdw blurRad="41275" dist="20320" dir="1800000" algn="tl" rotWithShape="0">
                          <a:srgbClr val="000000">
                            <a:alpha val="40000"/>
                          </a:srgbClr>
                        </a:outerShdw>
                      </a:effectLst>
                      <a:latin typeface="Trebuchet MS" panose="020B0603020202020204"/>
                    </a:rPr>
                    <a:t>                   </a:t>
                  </a:r>
                </a:p>
              </p:txBody>
            </p:sp>
            <p:sp>
              <p:nvSpPr>
                <p:cNvPr id="54" name="Ovaal 4"/>
                <p:cNvSpPr/>
                <p:nvPr/>
              </p:nvSpPr>
              <p:spPr bwMode="auto">
                <a:xfrm>
                  <a:off x="1227569" y="2145311"/>
                  <a:ext cx="1950028" cy="1857935"/>
                </a:xfrm>
                <a:prstGeom prst="ellipse">
                  <a:avLst/>
                </a:prstGeom>
                <a:solidFill>
                  <a:sysClr val="window" lastClr="FFFFFF"/>
                </a:solidFill>
                <a:ln w="19050" cap="rnd" cmpd="sng" algn="ctr">
                  <a:solidFill>
                    <a:srgbClr val="54A021"/>
                  </a:solidFill>
                  <a:prstDash val="solid"/>
                  <a:headEnd type="none" w="med" len="med"/>
                  <a:tailEnd type="none" w="med" len="med"/>
                </a:ln>
                <a:effectLst/>
              </p:spPr>
              <p:txBody>
                <a:bodyPr/>
                <a:lstStyle/>
                <a:p>
                  <a:pPr>
                    <a:defRPr/>
                  </a:pPr>
                  <a:endParaRPr lang="nl-NL" kern="0" dirty="0">
                    <a:ln w="12700">
                      <a:solidFill>
                        <a:srgbClr val="2C3C43">
                          <a:satMod val="155000"/>
                        </a:srgbClr>
                      </a:solidFill>
                      <a:prstDash val="solid"/>
                    </a:ln>
                    <a:solidFill>
                      <a:srgbClr val="EBEBEB">
                        <a:tint val="85000"/>
                        <a:satMod val="155000"/>
                      </a:srgbClr>
                    </a:solidFill>
                    <a:effectLst>
                      <a:outerShdw blurRad="41275" dist="20320" dir="1800000" algn="tl" rotWithShape="0">
                        <a:srgbClr val="000000">
                          <a:alpha val="40000"/>
                        </a:srgbClr>
                      </a:outerShdw>
                    </a:effectLst>
                    <a:latin typeface="Trebuchet MS" panose="020B0603020202020204"/>
                    <a:cs typeface="Arial" pitchFamily="34" charset="0"/>
                  </a:endParaRPr>
                </a:p>
              </p:txBody>
            </p:sp>
          </p:grpSp>
          <p:sp>
            <p:nvSpPr>
              <p:cNvPr id="43" name="Rechthoek 5"/>
              <p:cNvSpPr>
                <a:spLocks noChangeArrowheads="1"/>
              </p:cNvSpPr>
              <p:nvPr/>
            </p:nvSpPr>
            <p:spPr bwMode="auto">
              <a:xfrm>
                <a:off x="5364231" y="3196895"/>
                <a:ext cx="33224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defRPr/>
                </a:pPr>
                <a:r>
                  <a:rPr lang="en-US" altLang="nl-NL" kern="0" dirty="0">
                    <a:solidFill>
                      <a:srgbClr val="0070C0"/>
                    </a:solidFill>
                    <a:latin typeface="Arial Narrow" panose="020B0606020202030204" pitchFamily="34" charset="0"/>
                  </a:rPr>
                  <a:t>Mathematics  integrated with the cultural, social, personal, and emotional</a:t>
                </a:r>
                <a:endParaRPr lang="en-US" altLang="nl-NL" kern="0" dirty="0">
                  <a:solidFill>
                    <a:srgbClr val="0070C0"/>
                  </a:solidFill>
                  <a:latin typeface="Arial" panose="020B0604020202020204" pitchFamily="34" charset="0"/>
                </a:endParaRPr>
              </a:p>
            </p:txBody>
          </p:sp>
          <p:sp>
            <p:nvSpPr>
              <p:cNvPr id="44" name="Rechthoek 6"/>
              <p:cNvSpPr>
                <a:spLocks noChangeArrowheads="1"/>
              </p:cNvSpPr>
              <p:nvPr/>
            </p:nvSpPr>
            <p:spPr bwMode="auto">
              <a:xfrm>
                <a:off x="755650" y="3644900"/>
                <a:ext cx="2344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None/>
                  <a:defRPr/>
                </a:pPr>
                <a:r>
                  <a:rPr lang="nl-NL" altLang="nl-NL" kern="0" dirty="0">
                    <a:solidFill>
                      <a:srgbClr val="0070C0"/>
                    </a:solidFill>
                    <a:latin typeface="Arial Narrow" panose="020B0606020202030204" pitchFamily="34" charset="0"/>
                  </a:rPr>
                  <a:t> </a:t>
                </a:r>
                <a:r>
                  <a:rPr lang="en-US" altLang="nl-NL" kern="0" dirty="0">
                    <a:solidFill>
                      <a:srgbClr val="0070C0"/>
                    </a:solidFill>
                    <a:latin typeface="Arial Narrow" panose="020B0606020202030204" pitchFamily="34" charset="0"/>
                  </a:rPr>
                  <a:t>Basic (arithmetic) skills</a:t>
                </a:r>
                <a:endParaRPr lang="en-US" altLang="nl-NL" kern="0" dirty="0">
                  <a:solidFill>
                    <a:srgbClr val="0070C0"/>
                  </a:solidFill>
                  <a:latin typeface="Arial" panose="020B0604020202020204" pitchFamily="34" charset="0"/>
                </a:endParaRPr>
              </a:p>
            </p:txBody>
          </p:sp>
          <p:sp>
            <p:nvSpPr>
              <p:cNvPr id="45" name="Rechthoek 7"/>
              <p:cNvSpPr>
                <a:spLocks noChangeArrowheads="1"/>
              </p:cNvSpPr>
              <p:nvPr/>
            </p:nvSpPr>
            <p:spPr bwMode="auto">
              <a:xfrm>
                <a:off x="2767429" y="3407433"/>
                <a:ext cx="2357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defRPr/>
                </a:pPr>
                <a:r>
                  <a:rPr lang="nl-NL" altLang="nl-NL" kern="0" dirty="0">
                    <a:solidFill>
                      <a:srgbClr val="0070C0"/>
                    </a:solidFill>
                    <a:latin typeface="Arial Narrow" panose="020B0606020202030204" pitchFamily="34" charset="0"/>
                  </a:rPr>
                  <a:t>Mathematics in </a:t>
                </a:r>
                <a:r>
                  <a:rPr lang="nl-NL" altLang="nl-NL" kern="0" dirty="0" err="1">
                    <a:solidFill>
                      <a:srgbClr val="0070C0"/>
                    </a:solidFill>
                    <a:latin typeface="Arial Narrow" panose="020B0606020202030204" pitchFamily="34" charset="0"/>
                  </a:rPr>
                  <a:t>contexts</a:t>
                </a:r>
                <a:r>
                  <a:rPr lang="nl-NL" altLang="nl-NL" kern="0" dirty="0">
                    <a:solidFill>
                      <a:srgbClr val="0070C0"/>
                    </a:solidFill>
                    <a:latin typeface="Arial Narrow" panose="020B0606020202030204" pitchFamily="34" charset="0"/>
                  </a:rPr>
                  <a:t> of </a:t>
                </a:r>
                <a:r>
                  <a:rPr lang="nl-NL" altLang="nl-NL" kern="0" dirty="0" err="1">
                    <a:solidFill>
                      <a:srgbClr val="0070C0"/>
                    </a:solidFill>
                    <a:latin typeface="Arial Narrow" panose="020B0606020202030204" pitchFamily="34" charset="0"/>
                  </a:rPr>
                  <a:t>everyday</a:t>
                </a:r>
                <a:r>
                  <a:rPr lang="nl-NL" altLang="nl-NL" kern="0" dirty="0">
                    <a:solidFill>
                      <a:srgbClr val="0070C0"/>
                    </a:solidFill>
                    <a:latin typeface="Arial Narrow" panose="020B0606020202030204" pitchFamily="34" charset="0"/>
                  </a:rPr>
                  <a:t> life</a:t>
                </a:r>
                <a:endParaRPr lang="nl-NL" altLang="nl-NL" kern="0" dirty="0">
                  <a:solidFill>
                    <a:prstClr val="black"/>
                  </a:solidFill>
                  <a:latin typeface="Arial" panose="020B0604020202020204" pitchFamily="34" charset="0"/>
                </a:endParaRPr>
              </a:p>
            </p:txBody>
          </p:sp>
          <p:sp>
            <p:nvSpPr>
              <p:cNvPr id="46" name="Ovaal 11"/>
              <p:cNvSpPr/>
              <p:nvPr/>
            </p:nvSpPr>
            <p:spPr bwMode="auto">
              <a:xfrm rot="20304036">
                <a:off x="591333" y="4271057"/>
                <a:ext cx="2622402" cy="571500"/>
              </a:xfrm>
              <a:prstGeom prst="ellipse">
                <a:avLst/>
              </a:prstGeom>
              <a:solidFill>
                <a:sysClr val="window" lastClr="FFFFFF"/>
              </a:solidFill>
              <a:ln w="19050" cap="rnd" cmpd="sng" algn="ctr">
                <a:solidFill>
                  <a:srgbClr val="54A021"/>
                </a:solidFill>
                <a:prstDash val="solid"/>
                <a:headEnd type="none" w="med" len="med"/>
                <a:tailEnd type="none" w="med" len="med"/>
              </a:ln>
              <a:effectLst/>
            </p:spPr>
            <p:txBody>
              <a:bodyPr/>
              <a:lstStyle/>
              <a:p>
                <a:pPr eaLnBrk="0" hangingPunct="0">
                  <a:defRPr/>
                </a:pPr>
                <a:r>
                  <a:rPr lang="nl-NL" kern="0" dirty="0" err="1">
                    <a:solidFill>
                      <a:srgbClr val="FF0000"/>
                    </a:solidFill>
                    <a:latin typeface="Trebuchet MS" panose="020B0603020202020204"/>
                  </a:rPr>
                  <a:t>arithmetic</a:t>
                </a:r>
                <a:endParaRPr lang="nl-NL" kern="0" dirty="0">
                  <a:solidFill>
                    <a:srgbClr val="FF0000"/>
                  </a:solidFill>
                  <a:latin typeface="Trebuchet MS" panose="020B0603020202020204"/>
                </a:endParaRPr>
              </a:p>
            </p:txBody>
          </p:sp>
          <p:sp>
            <p:nvSpPr>
              <p:cNvPr id="47" name="Ovaal 12"/>
              <p:cNvSpPr/>
              <p:nvPr/>
            </p:nvSpPr>
            <p:spPr bwMode="auto">
              <a:xfrm rot="20304036">
                <a:off x="2722254" y="4446963"/>
                <a:ext cx="3045487" cy="1497013"/>
              </a:xfrm>
              <a:prstGeom prst="ellipse">
                <a:avLst/>
              </a:prstGeom>
              <a:solidFill>
                <a:sysClr val="window" lastClr="FFFFFF"/>
              </a:solidFill>
              <a:ln w="19050" cap="rnd" cmpd="sng" algn="ctr">
                <a:solidFill>
                  <a:srgbClr val="54A021"/>
                </a:solidFill>
                <a:prstDash val="solid"/>
                <a:headEnd type="none" w="med" len="med"/>
                <a:tailEnd type="none" w="med" len="med"/>
              </a:ln>
              <a:effectLst/>
            </p:spPr>
            <p:txBody>
              <a:bodyPr/>
              <a:lstStyle/>
              <a:p>
                <a:pPr eaLnBrk="0" hangingPunct="0">
                  <a:defRPr/>
                </a:pPr>
                <a:r>
                  <a:rPr lang="nl-NL" kern="0" dirty="0" err="1">
                    <a:solidFill>
                      <a:srgbClr val="FF0000"/>
                    </a:solidFill>
                    <a:latin typeface="Trebuchet MS" panose="020B0603020202020204"/>
                  </a:rPr>
                  <a:t>realistic</a:t>
                </a:r>
                <a:r>
                  <a:rPr lang="nl-NL" kern="0" dirty="0">
                    <a:solidFill>
                      <a:srgbClr val="FF0000"/>
                    </a:solidFill>
                    <a:latin typeface="Trebuchet MS" panose="020B0603020202020204"/>
                  </a:rPr>
                  <a:t> </a:t>
                </a:r>
                <a:r>
                  <a:rPr lang="nl-NL" kern="0" dirty="0" err="1">
                    <a:solidFill>
                      <a:srgbClr val="FF0000"/>
                    </a:solidFill>
                    <a:latin typeface="Trebuchet MS" panose="020B0603020202020204"/>
                  </a:rPr>
                  <a:t>mathematics</a:t>
                </a:r>
                <a:r>
                  <a:rPr lang="nl-NL" kern="0" dirty="0">
                    <a:solidFill>
                      <a:srgbClr val="FF0000"/>
                    </a:solidFill>
                    <a:latin typeface="Trebuchet MS" panose="020B0603020202020204"/>
                  </a:rPr>
                  <a:t> </a:t>
                </a:r>
                <a:r>
                  <a:rPr lang="nl-NL" kern="0" dirty="0" err="1">
                    <a:solidFill>
                      <a:srgbClr val="FF0000"/>
                    </a:solidFill>
                    <a:latin typeface="Trebuchet MS" panose="020B0603020202020204"/>
                  </a:rPr>
                  <a:t>education</a:t>
                </a:r>
                <a:endParaRPr lang="nl-NL" kern="0" dirty="0">
                  <a:solidFill>
                    <a:srgbClr val="FF0000"/>
                  </a:solidFill>
                  <a:latin typeface="Trebuchet MS" panose="020B0603020202020204"/>
                </a:endParaRPr>
              </a:p>
            </p:txBody>
          </p:sp>
          <p:sp>
            <p:nvSpPr>
              <p:cNvPr id="48" name="Pijl: links/rechts 14"/>
              <p:cNvSpPr/>
              <p:nvPr/>
            </p:nvSpPr>
            <p:spPr>
              <a:xfrm>
                <a:off x="386626" y="1971026"/>
                <a:ext cx="2810248" cy="616560"/>
              </a:xfrm>
              <a:prstGeom prst="leftRightArrow">
                <a:avLst/>
              </a:prstGeom>
              <a:solidFill>
                <a:srgbClr val="C42F1A"/>
              </a:solidFill>
              <a:ln w="19050" cap="rnd" cmpd="sng" algn="ctr">
                <a:solidFill>
                  <a:srgbClr val="C42F1A">
                    <a:shade val="50000"/>
                  </a:srgbClr>
                </a:solidFill>
                <a:prstDash val="solid"/>
              </a:ln>
              <a:effectLst/>
            </p:spPr>
            <p:txBody>
              <a:bodyPr anchor="ctr"/>
              <a:lstStyle/>
              <a:p>
                <a:pPr algn="ctr" eaLnBrk="0" hangingPunct="0">
                  <a:defRPr/>
                </a:pPr>
                <a:r>
                  <a:rPr lang="nl-NL" b="1" kern="0" dirty="0">
                    <a:solidFill>
                      <a:prstClr val="white"/>
                    </a:solidFill>
                    <a:latin typeface="Trebuchet MS" panose="020B0603020202020204"/>
                  </a:rPr>
                  <a:t>1950 - 1975</a:t>
                </a:r>
              </a:p>
            </p:txBody>
          </p:sp>
          <p:sp>
            <p:nvSpPr>
              <p:cNvPr id="49" name="Pijl: links/rechts 15"/>
              <p:cNvSpPr/>
              <p:nvPr/>
            </p:nvSpPr>
            <p:spPr>
              <a:xfrm>
                <a:off x="3195747" y="1951078"/>
                <a:ext cx="2770658" cy="632269"/>
              </a:xfrm>
              <a:prstGeom prst="leftRightArrow">
                <a:avLst/>
              </a:prstGeom>
              <a:solidFill>
                <a:srgbClr val="C42F1A"/>
              </a:solidFill>
              <a:ln w="19050" cap="rnd" cmpd="sng" algn="ctr">
                <a:solidFill>
                  <a:srgbClr val="C42F1A">
                    <a:shade val="50000"/>
                  </a:srgbClr>
                </a:solidFill>
                <a:prstDash val="solid"/>
              </a:ln>
              <a:effectLst/>
            </p:spPr>
            <p:txBody>
              <a:bodyPr anchor="ctr"/>
              <a:lstStyle/>
              <a:p>
                <a:pPr algn="ctr" eaLnBrk="0" hangingPunct="0">
                  <a:defRPr/>
                </a:pPr>
                <a:r>
                  <a:rPr lang="nl-NL" b="1" kern="0" dirty="0">
                    <a:solidFill>
                      <a:prstClr val="white"/>
                    </a:solidFill>
                    <a:latin typeface="Trebuchet MS" panose="020B0603020202020204"/>
                  </a:rPr>
                  <a:t>1975 - 2000</a:t>
                </a:r>
              </a:p>
            </p:txBody>
          </p:sp>
          <p:sp>
            <p:nvSpPr>
              <p:cNvPr id="50" name="Pijl: links/rechts 16"/>
              <p:cNvSpPr/>
              <p:nvPr/>
            </p:nvSpPr>
            <p:spPr>
              <a:xfrm>
                <a:off x="5978444" y="1953835"/>
                <a:ext cx="3083606" cy="590548"/>
              </a:xfrm>
              <a:prstGeom prst="leftRightArrow">
                <a:avLst/>
              </a:prstGeom>
              <a:solidFill>
                <a:srgbClr val="C42F1A"/>
              </a:solidFill>
              <a:ln w="19050" cap="rnd" cmpd="sng" algn="ctr">
                <a:solidFill>
                  <a:srgbClr val="C42F1A">
                    <a:shade val="50000"/>
                  </a:srgbClr>
                </a:solidFill>
                <a:prstDash val="solid"/>
              </a:ln>
              <a:effectLst/>
            </p:spPr>
            <p:txBody>
              <a:bodyPr anchor="ctr"/>
              <a:lstStyle/>
              <a:p>
                <a:pPr algn="ctr" eaLnBrk="0" hangingPunct="0">
                  <a:defRPr/>
                </a:pPr>
                <a:r>
                  <a:rPr lang="nl-NL" b="1" kern="0" dirty="0">
                    <a:solidFill>
                      <a:prstClr val="white"/>
                    </a:solidFill>
                    <a:latin typeface="Trebuchet MS" panose="020B0603020202020204"/>
                  </a:rPr>
                  <a:t>2000 - 2025</a:t>
                </a:r>
              </a:p>
            </p:txBody>
          </p:sp>
          <p:sp>
            <p:nvSpPr>
              <p:cNvPr id="51" name="Ovaal 17"/>
              <p:cNvSpPr/>
              <p:nvPr/>
            </p:nvSpPr>
            <p:spPr bwMode="auto">
              <a:xfrm rot="20304036">
                <a:off x="5630312" y="4455244"/>
                <a:ext cx="3173512" cy="1510118"/>
              </a:xfrm>
              <a:prstGeom prst="ellipse">
                <a:avLst/>
              </a:prstGeom>
              <a:solidFill>
                <a:sysClr val="window" lastClr="FFFFFF"/>
              </a:solidFill>
              <a:ln w="19050" cap="rnd" cmpd="sng" algn="ctr">
                <a:solidFill>
                  <a:srgbClr val="54A021"/>
                </a:solidFill>
                <a:prstDash val="solid"/>
                <a:headEnd type="none" w="med" len="med"/>
                <a:tailEnd type="none" w="med" len="med"/>
              </a:ln>
              <a:effectLst/>
            </p:spPr>
            <p:txBody>
              <a:bodyPr/>
              <a:lstStyle/>
              <a:p>
                <a:pPr eaLnBrk="0" hangingPunct="0">
                  <a:defRPr/>
                </a:pPr>
                <a:r>
                  <a:rPr lang="nl-NL" kern="0" dirty="0" err="1">
                    <a:solidFill>
                      <a:srgbClr val="FF0000"/>
                    </a:solidFill>
                    <a:latin typeface="Trebuchet MS" panose="020B0603020202020204"/>
                  </a:rPr>
                  <a:t>Numeracy</a:t>
                </a:r>
                <a:r>
                  <a:rPr lang="nl-NL" kern="0" dirty="0">
                    <a:solidFill>
                      <a:srgbClr val="FF0000"/>
                    </a:solidFill>
                    <a:latin typeface="Trebuchet MS" panose="020B0603020202020204"/>
                  </a:rPr>
                  <a:t>/</a:t>
                </a:r>
              </a:p>
              <a:p>
                <a:pPr eaLnBrk="0" hangingPunct="0">
                  <a:defRPr/>
                </a:pPr>
                <a:r>
                  <a:rPr lang="nl-NL" kern="0" dirty="0" err="1">
                    <a:solidFill>
                      <a:srgbClr val="FF0000"/>
                    </a:solidFill>
                    <a:latin typeface="Trebuchet MS" panose="020B0603020202020204"/>
                  </a:rPr>
                  <a:t>mathematical</a:t>
                </a:r>
                <a:r>
                  <a:rPr lang="nl-NL" kern="0" dirty="0">
                    <a:solidFill>
                      <a:srgbClr val="FF0000"/>
                    </a:solidFill>
                    <a:latin typeface="Trebuchet MS" panose="020B0603020202020204"/>
                  </a:rPr>
                  <a:t> </a:t>
                </a:r>
                <a:r>
                  <a:rPr lang="nl-NL" kern="0" dirty="0" err="1">
                    <a:solidFill>
                      <a:srgbClr val="FF0000"/>
                    </a:solidFill>
                    <a:latin typeface="Trebuchet MS" panose="020B0603020202020204"/>
                  </a:rPr>
                  <a:t>literacy</a:t>
                </a:r>
                <a:endParaRPr lang="nl-NL" kern="0" dirty="0">
                  <a:solidFill>
                    <a:srgbClr val="FF0000"/>
                  </a:solidFill>
                  <a:latin typeface="Trebuchet MS" panose="020B0603020202020204"/>
                </a:endParaRPr>
              </a:p>
            </p:txBody>
          </p:sp>
        </p:grpSp>
      </p:grpSp>
      <p:sp>
        <p:nvSpPr>
          <p:cNvPr id="18" name="Pijl: links/rechts 16">
            <a:extLst>
              <a:ext uri="{FF2B5EF4-FFF2-40B4-BE49-F238E27FC236}">
                <a16:creationId xmlns:a16="http://schemas.microsoft.com/office/drawing/2014/main" id="{00EA0D17-34EA-4E03-8AE6-3061F78AF79D}"/>
              </a:ext>
            </a:extLst>
          </p:cNvPr>
          <p:cNvSpPr/>
          <p:nvPr/>
        </p:nvSpPr>
        <p:spPr>
          <a:xfrm>
            <a:off x="7826622" y="1689436"/>
            <a:ext cx="2092333" cy="570954"/>
          </a:xfrm>
          <a:prstGeom prst="leftRightArrow">
            <a:avLst/>
          </a:prstGeom>
          <a:solidFill>
            <a:srgbClr val="C42F1A"/>
          </a:solidFill>
          <a:ln w="19050" cap="rnd" cmpd="sng" algn="ctr">
            <a:solidFill>
              <a:srgbClr val="C42F1A">
                <a:shade val="50000"/>
              </a:srgbClr>
            </a:solidFill>
            <a:prstDash val="solid"/>
          </a:ln>
          <a:effectLst/>
        </p:spPr>
        <p:txBody>
          <a:bodyPr anchor="ctr"/>
          <a:lstStyle/>
          <a:p>
            <a:pPr algn="ctr" eaLnBrk="0" hangingPunct="0">
              <a:defRPr/>
            </a:pPr>
            <a:r>
              <a:rPr lang="nl-NL" b="1" kern="0" dirty="0">
                <a:solidFill>
                  <a:prstClr val="white"/>
                </a:solidFill>
                <a:latin typeface="Trebuchet MS" panose="020B0603020202020204"/>
              </a:rPr>
              <a:t>2025 – 2050</a:t>
            </a:r>
          </a:p>
        </p:txBody>
      </p:sp>
      <p:sp>
        <p:nvSpPr>
          <p:cNvPr id="35" name="Ovaal 17">
            <a:extLst>
              <a:ext uri="{FF2B5EF4-FFF2-40B4-BE49-F238E27FC236}">
                <a16:creationId xmlns:a16="http://schemas.microsoft.com/office/drawing/2014/main" id="{C0397401-C506-4244-82DF-F6A8DC604830}"/>
              </a:ext>
            </a:extLst>
          </p:cNvPr>
          <p:cNvSpPr/>
          <p:nvPr/>
        </p:nvSpPr>
        <p:spPr bwMode="auto">
          <a:xfrm rot="20304036">
            <a:off x="7590484" y="4644666"/>
            <a:ext cx="2943225" cy="1510118"/>
          </a:xfrm>
          <a:prstGeom prst="ellipse">
            <a:avLst/>
          </a:prstGeom>
          <a:solidFill>
            <a:sysClr val="window" lastClr="FFFFFF"/>
          </a:solidFill>
          <a:ln w="19050" cap="rnd" cmpd="sng" algn="ctr">
            <a:solidFill>
              <a:srgbClr val="54A021"/>
            </a:solidFill>
            <a:prstDash val="solid"/>
            <a:headEnd type="none" w="med" len="med"/>
            <a:tailEnd type="none" w="med" len="med"/>
          </a:ln>
          <a:effectLst/>
        </p:spPr>
        <p:txBody>
          <a:bodyPr/>
          <a:lstStyle/>
          <a:p>
            <a:pPr eaLnBrk="0" hangingPunct="0">
              <a:defRPr/>
            </a:pPr>
            <a:r>
              <a:rPr lang="nl-NL" kern="0" dirty="0" err="1">
                <a:solidFill>
                  <a:srgbClr val="FF0000"/>
                </a:solidFill>
                <a:latin typeface="Trebuchet MS" panose="020B0603020202020204"/>
              </a:rPr>
              <a:t>Numeracy</a:t>
            </a:r>
            <a:r>
              <a:rPr lang="nl-NL" kern="0" dirty="0">
                <a:solidFill>
                  <a:srgbClr val="FF0000"/>
                </a:solidFill>
                <a:latin typeface="Trebuchet MS" panose="020B0603020202020204"/>
              </a:rPr>
              <a:t> as a </a:t>
            </a:r>
            <a:r>
              <a:rPr lang="nl-NL" kern="0" dirty="0" err="1">
                <a:solidFill>
                  <a:srgbClr val="FF0000"/>
                </a:solidFill>
                <a:latin typeface="Trebuchet MS" panose="020B0603020202020204"/>
              </a:rPr>
              <a:t>social</a:t>
            </a:r>
            <a:r>
              <a:rPr lang="nl-NL" kern="0" dirty="0">
                <a:solidFill>
                  <a:srgbClr val="FF0000"/>
                </a:solidFill>
                <a:latin typeface="Trebuchet MS" panose="020B0603020202020204"/>
              </a:rPr>
              <a:t> </a:t>
            </a:r>
            <a:r>
              <a:rPr lang="nl-NL" kern="0" dirty="0" err="1">
                <a:solidFill>
                  <a:srgbClr val="FF0000"/>
                </a:solidFill>
                <a:latin typeface="Trebuchet MS" panose="020B0603020202020204"/>
              </a:rPr>
              <a:t>practice</a:t>
            </a:r>
            <a:endParaRPr lang="nl-NL" kern="0" dirty="0">
              <a:solidFill>
                <a:srgbClr val="FF0000"/>
              </a:solidFill>
              <a:latin typeface="Trebuchet MS" panose="020B0603020202020204"/>
            </a:endParaRPr>
          </a:p>
        </p:txBody>
      </p:sp>
      <p:sp>
        <p:nvSpPr>
          <p:cNvPr id="21" name="Rechthoek 5"/>
          <p:cNvSpPr>
            <a:spLocks noChangeArrowheads="1"/>
          </p:cNvSpPr>
          <p:nvPr/>
        </p:nvSpPr>
        <p:spPr bwMode="auto">
          <a:xfrm>
            <a:off x="7878581" y="2385849"/>
            <a:ext cx="275561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None/>
              <a:defRPr/>
            </a:pPr>
            <a:r>
              <a:rPr lang="en-US" altLang="nl-NL" sz="2000" b="1" kern="0" dirty="0">
                <a:solidFill>
                  <a:srgbClr val="0070C0"/>
                </a:solidFill>
                <a:latin typeface="Arial Narrow" panose="020B0606020202030204" pitchFamily="34" charset="0"/>
              </a:rPr>
              <a:t>Numeracy is the plethora of observed numerate social practices (</a:t>
            </a:r>
            <a:r>
              <a:rPr lang="en-US" altLang="nl-NL" sz="2000" b="1" kern="0" dirty="0" err="1">
                <a:solidFill>
                  <a:srgbClr val="0070C0"/>
                </a:solidFill>
                <a:latin typeface="Arial Narrow" panose="020B0606020202030204" pitchFamily="34" charset="0"/>
              </a:rPr>
              <a:t>integrated</a:t>
            </a:r>
            <a:r>
              <a:rPr lang="en-US" altLang="nl-NL" sz="2000" b="1" kern="0" dirty="0">
                <a:solidFill>
                  <a:srgbClr val="0070C0"/>
                </a:solidFill>
                <a:latin typeface="Arial Narrow" panose="020B0606020202030204" pitchFamily="34" charset="0"/>
              </a:rPr>
              <a:t> with the cultural, social, personal,  emotional, and power relations)</a:t>
            </a:r>
            <a:endParaRPr lang="en-US" altLang="nl-NL" sz="2000" b="1" kern="0" dirty="0">
              <a:solidFill>
                <a:srgbClr val="0070C0"/>
              </a:solidFill>
              <a:latin typeface="Arial" panose="020B0604020202020204" pitchFamily="34" charset="0"/>
            </a:endParaRPr>
          </a:p>
        </p:txBody>
      </p:sp>
      <p:sp>
        <p:nvSpPr>
          <p:cNvPr id="2" name="Titel 1">
            <a:extLst>
              <a:ext uri="{FF2B5EF4-FFF2-40B4-BE49-F238E27FC236}">
                <a16:creationId xmlns:a16="http://schemas.microsoft.com/office/drawing/2014/main" id="{26A6996F-0ECA-4291-85CD-B42C15A87CDE}"/>
              </a:ext>
            </a:extLst>
          </p:cNvPr>
          <p:cNvSpPr>
            <a:spLocks noGrp="1"/>
          </p:cNvSpPr>
          <p:nvPr>
            <p:ph type="title"/>
          </p:nvPr>
        </p:nvSpPr>
        <p:spPr/>
        <p:txBody>
          <a:bodyPr/>
          <a:lstStyle/>
          <a:p>
            <a:r>
              <a:rPr lang="nl-NL" dirty="0"/>
              <a:t>1.2 </a:t>
            </a:r>
            <a:r>
              <a:rPr lang="nl-NL" dirty="0" err="1"/>
              <a:t>Towards</a:t>
            </a:r>
            <a:r>
              <a:rPr lang="nl-NL" dirty="0"/>
              <a:t> a Common European </a:t>
            </a:r>
            <a:r>
              <a:rPr lang="nl-NL" dirty="0" err="1"/>
              <a:t>Numeracy</a:t>
            </a:r>
            <a:r>
              <a:rPr lang="nl-NL" dirty="0"/>
              <a:t> Framework</a:t>
            </a:r>
            <a:br>
              <a:rPr lang="nl-NL" altLang="nl-NL" b="1" dirty="0">
                <a:solidFill>
                  <a:schemeClr val="tx1"/>
                </a:solidFill>
                <a:latin typeface="Arial" panose="020B0604020202020204" pitchFamily="34" charset="0"/>
              </a:rPr>
            </a:br>
            <a:endParaRPr lang="en-GB" dirty="0"/>
          </a:p>
        </p:txBody>
      </p:sp>
      <p:pic>
        <p:nvPicPr>
          <p:cNvPr id="22" name="Afbeelding 21">
            <a:extLst>
              <a:ext uri="{FF2B5EF4-FFF2-40B4-BE49-F238E27FC236}">
                <a16:creationId xmlns:a16="http://schemas.microsoft.com/office/drawing/2014/main" id="{00223EA7-8F73-4BDF-9757-E356492F4CEB}"/>
              </a:ext>
            </a:extLst>
          </p:cNvPr>
          <p:cNvPicPr>
            <a:picLocks noChangeAspect="1"/>
          </p:cNvPicPr>
          <p:nvPr/>
        </p:nvPicPr>
        <p:blipFill>
          <a:blip r:embed="rId3"/>
          <a:stretch>
            <a:fillRect/>
          </a:stretch>
        </p:blipFill>
        <p:spPr>
          <a:xfrm>
            <a:off x="9208870" y="5996372"/>
            <a:ext cx="1898550" cy="823319"/>
          </a:xfrm>
          <a:prstGeom prst="rect">
            <a:avLst/>
          </a:prstGeom>
        </p:spPr>
      </p:pic>
    </p:spTree>
    <p:extLst>
      <p:ext uri="{BB962C8B-B14F-4D97-AF65-F5344CB8AC3E}">
        <p14:creationId xmlns:p14="http://schemas.microsoft.com/office/powerpoint/2010/main" val="3704897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F3ED3EE-E1C9-46A8-B6D0-8EE729F7E9FD}"/>
              </a:ext>
            </a:extLst>
          </p:cNvPr>
          <p:cNvSpPr>
            <a:spLocks noGrp="1"/>
          </p:cNvSpPr>
          <p:nvPr>
            <p:ph type="title"/>
          </p:nvPr>
        </p:nvSpPr>
        <p:spPr/>
        <p:txBody>
          <a:bodyPr/>
          <a:lstStyle/>
          <a:p>
            <a:r>
              <a:rPr lang="nl-NL" dirty="0" err="1"/>
              <a:t>Towards</a:t>
            </a:r>
            <a:r>
              <a:rPr lang="nl-NL" dirty="0"/>
              <a:t> a Common European </a:t>
            </a:r>
            <a:r>
              <a:rPr lang="nl-NL" dirty="0" err="1"/>
              <a:t>Numeracy</a:t>
            </a:r>
            <a:r>
              <a:rPr lang="nl-NL" dirty="0"/>
              <a:t> Framework</a:t>
            </a:r>
            <a:endParaRPr lang="en-GB" dirty="0"/>
          </a:p>
        </p:txBody>
      </p:sp>
      <p:sp>
        <p:nvSpPr>
          <p:cNvPr id="7" name="Tijdelijke aanduiding voor tekst 6">
            <a:extLst>
              <a:ext uri="{FF2B5EF4-FFF2-40B4-BE49-F238E27FC236}">
                <a16:creationId xmlns:a16="http://schemas.microsoft.com/office/drawing/2014/main" id="{B4542ED6-C0B4-4BC6-9758-9DCEB5413019}"/>
              </a:ext>
            </a:extLst>
          </p:cNvPr>
          <p:cNvSpPr>
            <a:spLocks noGrp="1"/>
          </p:cNvSpPr>
          <p:nvPr>
            <p:ph type="body" sz="quarter" idx="10"/>
          </p:nvPr>
        </p:nvSpPr>
        <p:spPr/>
        <p:txBody>
          <a:bodyPr/>
          <a:lstStyle/>
          <a:p>
            <a:endParaRPr lang="en-GB" dirty="0"/>
          </a:p>
        </p:txBody>
      </p:sp>
      <p:pic>
        <p:nvPicPr>
          <p:cNvPr id="5" name="Tijdelijke aanduiding voor inhoud 4" descr="Afbeelding met tekst, schermafbeelding&#10;&#10;Automatisch gegenereerde beschrijving">
            <a:extLst>
              <a:ext uri="{FF2B5EF4-FFF2-40B4-BE49-F238E27FC236}">
                <a16:creationId xmlns:a16="http://schemas.microsoft.com/office/drawing/2014/main" id="{B7E18F41-021B-4331-AECE-61F09B4C7A6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974975" y="692150"/>
            <a:ext cx="9217025" cy="5184775"/>
          </a:xfrm>
        </p:spPr>
      </p:pic>
      <p:pic>
        <p:nvPicPr>
          <p:cNvPr id="6" name="Tijdelijke aanduiding voor inhoud 4" descr="Afbeelding met tekst, schermafbeelding&#10;&#10;Automatisch gegenereerde beschrijving">
            <a:extLst>
              <a:ext uri="{FF2B5EF4-FFF2-40B4-BE49-F238E27FC236}">
                <a16:creationId xmlns:a16="http://schemas.microsoft.com/office/drawing/2014/main" id="{B128EBF0-CE71-48DF-B430-172A663DB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6" y="692696"/>
            <a:ext cx="9217024" cy="5184576"/>
          </a:xfrm>
        </p:spPr>
      </p:pic>
      <p:pic>
        <p:nvPicPr>
          <p:cNvPr id="2" name="Afbeelding 1">
            <a:extLst>
              <a:ext uri="{FF2B5EF4-FFF2-40B4-BE49-F238E27FC236}">
                <a16:creationId xmlns:a16="http://schemas.microsoft.com/office/drawing/2014/main" id="{36257D96-1F18-4315-BA7A-8B345DE3CD4A}"/>
              </a:ext>
            </a:extLst>
          </p:cNvPr>
          <p:cNvPicPr>
            <a:picLocks noChangeAspect="1"/>
          </p:cNvPicPr>
          <p:nvPr/>
        </p:nvPicPr>
        <p:blipFill>
          <a:blip r:embed="rId3"/>
          <a:stretch>
            <a:fillRect/>
          </a:stretch>
        </p:blipFill>
        <p:spPr>
          <a:xfrm>
            <a:off x="-926" y="1484656"/>
            <a:ext cx="8569311" cy="4817404"/>
          </a:xfrm>
          <a:prstGeom prst="rect">
            <a:avLst/>
          </a:prstGeom>
        </p:spPr>
      </p:pic>
      <p:sp>
        <p:nvSpPr>
          <p:cNvPr id="4" name="Ovaal 3">
            <a:extLst>
              <a:ext uri="{FF2B5EF4-FFF2-40B4-BE49-F238E27FC236}">
                <a16:creationId xmlns:a16="http://schemas.microsoft.com/office/drawing/2014/main" id="{D3CB6CFC-B5C8-4CCE-8AD8-B8FAD48DB6B2}"/>
              </a:ext>
            </a:extLst>
          </p:cNvPr>
          <p:cNvSpPr/>
          <p:nvPr/>
        </p:nvSpPr>
        <p:spPr>
          <a:xfrm>
            <a:off x="8150728" y="1484656"/>
            <a:ext cx="2446666" cy="20663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2800" b="1" dirty="0"/>
              <a:t>21st </a:t>
            </a:r>
            <a:r>
              <a:rPr lang="nl-NL" sz="2800" b="1" dirty="0" err="1"/>
              <a:t>century</a:t>
            </a:r>
            <a:r>
              <a:rPr lang="nl-NL" sz="2800" b="1" dirty="0"/>
              <a:t> skills</a:t>
            </a:r>
            <a:endParaRPr lang="en-GB" sz="2800" b="1" dirty="0"/>
          </a:p>
          <a:p>
            <a:pPr algn="ctr"/>
            <a:endParaRPr lang="en-GB" dirty="0"/>
          </a:p>
        </p:txBody>
      </p:sp>
      <p:pic>
        <p:nvPicPr>
          <p:cNvPr id="11" name="Afbeelding 10">
            <a:extLst>
              <a:ext uri="{FF2B5EF4-FFF2-40B4-BE49-F238E27FC236}">
                <a16:creationId xmlns:a16="http://schemas.microsoft.com/office/drawing/2014/main" id="{AAA05CF9-086F-4897-A312-9606F47EC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650" y="5966436"/>
            <a:ext cx="7753350" cy="876300"/>
          </a:xfrm>
          <a:prstGeom prst="rect">
            <a:avLst/>
          </a:prstGeom>
        </p:spPr>
      </p:pic>
    </p:spTree>
    <p:extLst>
      <p:ext uri="{BB962C8B-B14F-4D97-AF65-F5344CB8AC3E}">
        <p14:creationId xmlns:p14="http://schemas.microsoft.com/office/powerpoint/2010/main" val="60834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320F746-9A0D-4B9D-9C03-A6E0742F71C6}"/>
              </a:ext>
            </a:extLst>
          </p:cNvPr>
          <p:cNvPicPr>
            <a:picLocks noChangeAspect="1"/>
          </p:cNvPicPr>
          <p:nvPr/>
        </p:nvPicPr>
        <p:blipFill>
          <a:blip r:embed="rId2"/>
          <a:stretch>
            <a:fillRect/>
          </a:stretch>
        </p:blipFill>
        <p:spPr>
          <a:xfrm>
            <a:off x="4855345" y="2071419"/>
            <a:ext cx="5654733" cy="4264744"/>
          </a:xfrm>
          <a:prstGeom prst="rect">
            <a:avLst/>
          </a:prstGeom>
        </p:spPr>
      </p:pic>
      <p:sp>
        <p:nvSpPr>
          <p:cNvPr id="4" name="Titel 3">
            <a:extLst>
              <a:ext uri="{FF2B5EF4-FFF2-40B4-BE49-F238E27FC236}">
                <a16:creationId xmlns:a16="http://schemas.microsoft.com/office/drawing/2014/main" id="{D1352352-53F5-4F0E-8804-EAF893E0F2F7}"/>
              </a:ext>
            </a:extLst>
          </p:cNvPr>
          <p:cNvSpPr>
            <a:spLocks noGrp="1"/>
          </p:cNvSpPr>
          <p:nvPr>
            <p:ph type="title"/>
          </p:nvPr>
        </p:nvSpPr>
        <p:spPr/>
        <p:txBody>
          <a:bodyPr/>
          <a:lstStyle/>
          <a:p>
            <a:r>
              <a:rPr lang="en-GB" dirty="0"/>
              <a:t>Common European Framework of Reference for Language (CEFR)</a:t>
            </a:r>
          </a:p>
        </p:txBody>
      </p:sp>
      <p:sp>
        <p:nvSpPr>
          <p:cNvPr id="5" name="Tijdelijke aanduiding voor inhoud 4">
            <a:extLst>
              <a:ext uri="{FF2B5EF4-FFF2-40B4-BE49-F238E27FC236}">
                <a16:creationId xmlns:a16="http://schemas.microsoft.com/office/drawing/2014/main" id="{93DDE883-968A-432C-82AC-AA14E9A957D9}"/>
              </a:ext>
            </a:extLst>
          </p:cNvPr>
          <p:cNvSpPr>
            <a:spLocks noGrp="1"/>
          </p:cNvSpPr>
          <p:nvPr>
            <p:ph type="body" sz="quarter" idx="10"/>
          </p:nvPr>
        </p:nvSpPr>
        <p:spPr>
          <a:xfrm>
            <a:off x="208547" y="2107481"/>
            <a:ext cx="11164707" cy="4192621"/>
          </a:xfrm>
        </p:spPr>
        <p:txBody>
          <a:bodyPr/>
          <a:lstStyle/>
          <a:p>
            <a:r>
              <a:rPr lang="nl-NL" dirty="0"/>
              <a:t>CEFR symposium 1992 </a:t>
            </a:r>
            <a:r>
              <a:rPr lang="en-US" dirty="0">
                <a:hlinkClick r:id="rId3">
                  <a:extLst>
                    <a:ext uri="{A12FA001-AC4F-418D-AE19-62706E023703}">
                      <ahyp:hlinkClr xmlns:ahyp="http://schemas.microsoft.com/office/drawing/2018/hyperlinkcolor" val="tx"/>
                    </a:ext>
                  </a:extLst>
                </a:hlinkClick>
              </a:rPr>
              <a:t>Report of the Symposium (1992)</a:t>
            </a:r>
            <a:r>
              <a:rPr lang="en-US" dirty="0"/>
              <a:t> </a:t>
            </a:r>
          </a:p>
          <a:p>
            <a:r>
              <a:rPr lang="nl-NL" dirty="0"/>
              <a:t>CEFR Companion Volume </a:t>
            </a:r>
            <a:r>
              <a:rPr lang="nl-NL" dirty="0" err="1"/>
              <a:t>with</a:t>
            </a:r>
            <a:r>
              <a:rPr lang="nl-NL" dirty="0"/>
              <a:t> </a:t>
            </a:r>
            <a:r>
              <a:rPr lang="nl-NL" dirty="0">
                <a:hlinkClick r:id="rId4">
                  <a:extLst>
                    <a:ext uri="{A12FA001-AC4F-418D-AE19-62706E023703}">
                      <ahyp:hlinkClr xmlns:ahyp="http://schemas.microsoft.com/office/drawing/2018/hyperlinkcolor" val="tx"/>
                    </a:ext>
                  </a:extLst>
                </a:hlinkClick>
              </a:rPr>
              <a:t>New </a:t>
            </a:r>
            <a:r>
              <a:rPr lang="nl-NL" dirty="0" err="1">
                <a:hlinkClick r:id="rId4">
                  <a:extLst>
                    <a:ext uri="{A12FA001-AC4F-418D-AE19-62706E023703}">
                      <ahyp:hlinkClr xmlns:ahyp="http://schemas.microsoft.com/office/drawing/2018/hyperlinkcolor" val="tx"/>
                    </a:ext>
                  </a:extLst>
                </a:hlinkClick>
              </a:rPr>
              <a:t>Descriptors</a:t>
            </a:r>
            <a:r>
              <a:rPr lang="nl-NL" dirty="0">
                <a:hlinkClick r:id="rId4">
                  <a:extLst>
                    <a:ext uri="{A12FA001-AC4F-418D-AE19-62706E023703}">
                      <ahyp:hlinkClr xmlns:ahyp="http://schemas.microsoft.com/office/drawing/2018/hyperlinkcolor" val="tx"/>
                    </a:ext>
                  </a:extLst>
                </a:hlinkClick>
              </a:rPr>
              <a:t> 2018</a:t>
            </a:r>
            <a:endParaRPr lang="nl-NL" dirty="0"/>
          </a:p>
          <a:p>
            <a:endParaRPr lang="nl-NL" dirty="0"/>
          </a:p>
          <a:p>
            <a:endParaRPr lang="nl-NL" dirty="0"/>
          </a:p>
        </p:txBody>
      </p:sp>
    </p:spTree>
    <p:extLst>
      <p:ext uri="{BB962C8B-B14F-4D97-AF65-F5344CB8AC3E}">
        <p14:creationId xmlns:p14="http://schemas.microsoft.com/office/powerpoint/2010/main" val="316512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C97309A-F965-4A48-860A-0C9C236ACC60}"/>
              </a:ext>
            </a:extLst>
          </p:cNvPr>
          <p:cNvSpPr>
            <a:spLocks noGrp="1"/>
          </p:cNvSpPr>
          <p:nvPr>
            <p:ph type="title"/>
          </p:nvPr>
        </p:nvSpPr>
        <p:spPr/>
        <p:txBody>
          <a:bodyPr/>
          <a:lstStyle/>
          <a:p>
            <a:r>
              <a:rPr lang="nl-NL" dirty="0"/>
              <a:t>Common European </a:t>
            </a:r>
            <a:r>
              <a:rPr lang="nl-NL" dirty="0" err="1"/>
              <a:t>Numeracy</a:t>
            </a:r>
            <a:r>
              <a:rPr lang="nl-NL" dirty="0"/>
              <a:t> Framework</a:t>
            </a:r>
            <a:endParaRPr lang="en-GB" dirty="0"/>
          </a:p>
        </p:txBody>
      </p:sp>
      <p:sp>
        <p:nvSpPr>
          <p:cNvPr id="3" name="Tijdelijke aanduiding voor inhoud 2">
            <a:extLst>
              <a:ext uri="{FF2B5EF4-FFF2-40B4-BE49-F238E27FC236}">
                <a16:creationId xmlns:a16="http://schemas.microsoft.com/office/drawing/2014/main" id="{D44014AC-4AC7-4A50-A11D-51AAF18E1024}"/>
              </a:ext>
            </a:extLst>
          </p:cNvPr>
          <p:cNvSpPr>
            <a:spLocks noGrp="1"/>
          </p:cNvSpPr>
          <p:nvPr>
            <p:ph type="body" sz="quarter" idx="10"/>
          </p:nvPr>
        </p:nvSpPr>
        <p:spPr/>
        <p:txBody>
          <a:bodyPr/>
          <a:lstStyle/>
          <a:p>
            <a:pPr marL="0" indent="0">
              <a:buNone/>
            </a:pPr>
            <a:endParaRPr lang="nl-NL" dirty="0">
              <a:latin typeface="Verdana" panose="020B0604030504040204" pitchFamily="34" charset="0"/>
              <a:ea typeface="Verdana" panose="020B0604030504040204" pitchFamily="34" charset="0"/>
            </a:endParaRPr>
          </a:p>
          <a:p>
            <a:endParaRPr lang="nl-NL" dirty="0"/>
          </a:p>
        </p:txBody>
      </p:sp>
      <p:pic>
        <p:nvPicPr>
          <p:cNvPr id="4" name="Afbeelding 3">
            <a:extLst>
              <a:ext uri="{FF2B5EF4-FFF2-40B4-BE49-F238E27FC236}">
                <a16:creationId xmlns:a16="http://schemas.microsoft.com/office/drawing/2014/main" id="{A0F8F070-C194-4845-903B-2D9B216DD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72" y="1809345"/>
            <a:ext cx="5602878" cy="4010430"/>
          </a:xfrm>
          <a:prstGeom prst="rect">
            <a:avLst/>
          </a:prstGeom>
        </p:spPr>
      </p:pic>
      <p:sp>
        <p:nvSpPr>
          <p:cNvPr id="9" name="Tekstvak 8">
            <a:extLst>
              <a:ext uri="{FF2B5EF4-FFF2-40B4-BE49-F238E27FC236}">
                <a16:creationId xmlns:a16="http://schemas.microsoft.com/office/drawing/2014/main" id="{548E9129-DF60-4000-BBF2-54D4F8436BF5}"/>
              </a:ext>
            </a:extLst>
          </p:cNvPr>
          <p:cNvSpPr txBox="1"/>
          <p:nvPr/>
        </p:nvSpPr>
        <p:spPr>
          <a:xfrm>
            <a:off x="6096000" y="2190750"/>
            <a:ext cx="4076700" cy="3046988"/>
          </a:xfrm>
          <a:prstGeom prst="rect">
            <a:avLst/>
          </a:prstGeom>
          <a:noFill/>
        </p:spPr>
        <p:txBody>
          <a:bodyPr wrap="square" rtlCol="0">
            <a:spAutoFit/>
          </a:bodyPr>
          <a:lstStyle/>
          <a:p>
            <a:r>
              <a:rPr lang="en-GB" sz="2400" dirty="0">
                <a:solidFill>
                  <a:schemeClr val="accent4"/>
                </a:solidFill>
                <a:latin typeface="+mj-lt"/>
                <a:ea typeface="+mj-ea"/>
                <a:cs typeface="+mj-cs"/>
              </a:rPr>
              <a:t>For each aspect of numeracy (or numerate behaviour) we create a 3 or 6 level rubric with suggestions for measuring /assessment tools.</a:t>
            </a:r>
          </a:p>
          <a:p>
            <a:endParaRPr lang="en-GB" sz="2400" dirty="0">
              <a:solidFill>
                <a:schemeClr val="accent4"/>
              </a:solidFill>
              <a:latin typeface="+mj-lt"/>
              <a:ea typeface="+mj-ea"/>
              <a:cs typeface="+mj-cs"/>
            </a:endParaRPr>
          </a:p>
          <a:p>
            <a:pPr marL="342900" indent="-342900">
              <a:buFont typeface="Arial" panose="020B0604020202020204" pitchFamily="34" charset="0"/>
              <a:buChar char="•"/>
            </a:pPr>
            <a:r>
              <a:rPr lang="en-GB" sz="2400" dirty="0">
                <a:solidFill>
                  <a:schemeClr val="accent4"/>
                </a:solidFill>
                <a:latin typeface="+mj-lt"/>
                <a:ea typeface="+mj-ea"/>
                <a:cs typeface="+mj-cs"/>
              </a:rPr>
              <a:t>Underpinned with literature</a:t>
            </a:r>
          </a:p>
          <a:p>
            <a:pPr marL="342900" indent="-342900">
              <a:buFont typeface="Arial" panose="020B0604020202020204" pitchFamily="34" charset="0"/>
              <a:buChar char="•"/>
            </a:pPr>
            <a:r>
              <a:rPr lang="en-GB" sz="2400" dirty="0">
                <a:solidFill>
                  <a:schemeClr val="accent4"/>
                </a:solidFill>
                <a:latin typeface="+mj-lt"/>
                <a:ea typeface="+mj-ea"/>
                <a:cs typeface="+mj-cs"/>
              </a:rPr>
              <a:t>To be further validated</a:t>
            </a:r>
          </a:p>
        </p:txBody>
      </p:sp>
      <p:pic>
        <p:nvPicPr>
          <p:cNvPr id="17" name="Afbeelding 16">
            <a:extLst>
              <a:ext uri="{FF2B5EF4-FFF2-40B4-BE49-F238E27FC236}">
                <a16:creationId xmlns:a16="http://schemas.microsoft.com/office/drawing/2014/main" id="{CE3E2EB9-AF6B-4CFC-956F-DD5172FC5B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650" y="5966436"/>
            <a:ext cx="7753350" cy="876300"/>
          </a:xfrm>
          <a:prstGeom prst="rect">
            <a:avLst/>
          </a:prstGeom>
        </p:spPr>
      </p:pic>
    </p:spTree>
    <p:extLst>
      <p:ext uri="{BB962C8B-B14F-4D97-AF65-F5344CB8AC3E}">
        <p14:creationId xmlns:p14="http://schemas.microsoft.com/office/powerpoint/2010/main" val="537133007"/>
      </p:ext>
    </p:extLst>
  </p:cSld>
  <p:clrMapOvr>
    <a:masterClrMapping/>
  </p:clrMapOvr>
</p:sld>
</file>

<file path=ppt/theme/theme1.xml><?xml version="1.0" encoding="utf-8"?>
<a:theme xmlns:a="http://schemas.openxmlformats.org/drawingml/2006/main" name="EPALE_E+">
  <a:themeElements>
    <a:clrScheme name="EPALE">
      <a:dk1>
        <a:sysClr val="windowText" lastClr="000000"/>
      </a:dk1>
      <a:lt1>
        <a:sysClr val="window" lastClr="FFFFFF"/>
      </a:lt1>
      <a:dk2>
        <a:srgbClr val="44546A"/>
      </a:dk2>
      <a:lt2>
        <a:srgbClr val="E7E6E6"/>
      </a:lt2>
      <a:accent1>
        <a:srgbClr val="235080"/>
      </a:accent1>
      <a:accent2>
        <a:srgbClr val="0085AB"/>
      </a:accent2>
      <a:accent3>
        <a:srgbClr val="37ACDE"/>
      </a:accent3>
      <a:accent4>
        <a:srgbClr val="B0306E"/>
      </a:accent4>
      <a:accent5>
        <a:srgbClr val="EE8032"/>
      </a:accent5>
      <a:accent6>
        <a:srgbClr val="46B7A7"/>
      </a:accent6>
      <a:hlink>
        <a:srgbClr val="85C0FB"/>
      </a:hlink>
      <a:folHlink>
        <a:srgbClr val="D1316F"/>
      </a:folHlink>
    </a:clrScheme>
    <a:fontScheme name="EPALE">
      <a:majorFont>
        <a:latin typeface="EC Square Sans Pro"/>
        <a:ea typeface=""/>
        <a:cs typeface=""/>
      </a:majorFont>
      <a:minorFont>
        <a:latin typeface="EC Squar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PALE_EU">
  <a:themeElements>
    <a:clrScheme name="EPALE">
      <a:dk1>
        <a:sysClr val="windowText" lastClr="000000"/>
      </a:dk1>
      <a:lt1>
        <a:sysClr val="window" lastClr="FFFFFF"/>
      </a:lt1>
      <a:dk2>
        <a:srgbClr val="44546A"/>
      </a:dk2>
      <a:lt2>
        <a:srgbClr val="E7E6E6"/>
      </a:lt2>
      <a:accent1>
        <a:srgbClr val="235080"/>
      </a:accent1>
      <a:accent2>
        <a:srgbClr val="0085AB"/>
      </a:accent2>
      <a:accent3>
        <a:srgbClr val="37ACDE"/>
      </a:accent3>
      <a:accent4>
        <a:srgbClr val="B0306E"/>
      </a:accent4>
      <a:accent5>
        <a:srgbClr val="EE8032"/>
      </a:accent5>
      <a:accent6>
        <a:srgbClr val="46B7A7"/>
      </a:accent6>
      <a:hlink>
        <a:srgbClr val="85C0FB"/>
      </a:hlink>
      <a:folHlink>
        <a:srgbClr val="D1316F"/>
      </a:folHlink>
    </a:clrScheme>
    <a:fontScheme name="EPALE">
      <a:majorFont>
        <a:latin typeface="EC Square Sans Pro"/>
        <a:ea typeface=""/>
        <a:cs typeface=""/>
      </a:majorFont>
      <a:minorFont>
        <a:latin typeface="EC Squar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978</TotalTime>
  <Words>780</Words>
  <Application>Microsoft Office PowerPoint</Application>
  <PresentationFormat>Breedbeeld</PresentationFormat>
  <Paragraphs>127</Paragraphs>
  <Slides>15</Slides>
  <Notes>6</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15</vt:i4>
      </vt:variant>
    </vt:vector>
  </HeadingPairs>
  <TitlesOfParts>
    <vt:vector size="28" baseType="lpstr">
      <vt:lpstr>Arial</vt:lpstr>
      <vt:lpstr>Arial Narrow</vt:lpstr>
      <vt:lpstr>Calibri</vt:lpstr>
      <vt:lpstr>Calibri Light</vt:lpstr>
      <vt:lpstr>EC Square Sans Pro</vt:lpstr>
      <vt:lpstr>Open Sans</vt:lpstr>
      <vt:lpstr>Segoe UI</vt:lpstr>
      <vt:lpstr>Trebuchet MS</vt:lpstr>
      <vt:lpstr>Verdana</vt:lpstr>
      <vt:lpstr>Wingdings 3</vt:lpstr>
      <vt:lpstr>Zapf Dingbats</vt:lpstr>
      <vt:lpstr>EPALE_E+</vt:lpstr>
      <vt:lpstr>EPALE_EU</vt:lpstr>
      <vt:lpstr>OER &amp; MOOC on Numeracy</vt:lpstr>
      <vt:lpstr>Webinar in three parts </vt:lpstr>
      <vt:lpstr>Webinar in three parts</vt:lpstr>
      <vt:lpstr>Webinar in three parts</vt:lpstr>
      <vt:lpstr>1.1 Life long learning</vt:lpstr>
      <vt:lpstr>1.2 Towards a Common European Numeracy Framework </vt:lpstr>
      <vt:lpstr>Towards a Common European Numeracy Framework</vt:lpstr>
      <vt:lpstr>Common European Framework of Reference for Language (CEFR)</vt:lpstr>
      <vt:lpstr>Common European Numeracy Framework</vt:lpstr>
      <vt:lpstr>(Hypothetical) Learning Trajectories</vt:lpstr>
      <vt:lpstr>Towards a Common European Numeracy Framework</vt:lpstr>
      <vt:lpstr>Adults Learning Mathematics (ALM)</vt:lpstr>
      <vt:lpstr>Adults Numeracy Network (ANN)</vt:lpstr>
      <vt:lpstr>Conferences (researchers, practitioners, policy makers)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Silvia Gibertini</dc:creator>
  <cp:lastModifiedBy>Kees</cp:lastModifiedBy>
  <cp:revision>11</cp:revision>
  <dcterms:created xsi:type="dcterms:W3CDTF">2020-05-27T10:17:57Z</dcterms:created>
  <dcterms:modified xsi:type="dcterms:W3CDTF">2020-12-16T08:48:31Z</dcterms:modified>
</cp:coreProperties>
</file>